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5.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notesSlides/notesSlide6.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7.xml" ContentType="application/vnd.openxmlformats-officedocument.presentationml.notesSlide+xml"/>
  <Override PartName="/ppt/tags/tag53.xml" ContentType="application/vnd.openxmlformats-officedocument.presentationml.tags+xml"/>
  <Override PartName="/ppt/notesSlides/notesSlide8.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9.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notesSlides/notesSlide10.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notesSlides/notesSlide11.xml" ContentType="application/vnd.openxmlformats-officedocument.presentationml.notesSlide+xml"/>
  <Override PartName="/ppt/tags/tag60.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5" r:id="rId1"/>
    <p:sldMasterId id="2147483696" r:id="rId2"/>
    <p:sldMasterId id="2147483697" r:id="rId3"/>
    <p:sldMasterId id="2147483698" r:id="rId4"/>
  </p:sldMasterIdLst>
  <p:notesMasterIdLst>
    <p:notesMasterId r:id="rId17"/>
  </p:notesMasterIdLst>
  <p:sldIdLst>
    <p:sldId id="256" r:id="rId5"/>
    <p:sldId id="257" r:id="rId6"/>
    <p:sldId id="258" r:id="rId7"/>
    <p:sldId id="259" r:id="rId8"/>
    <p:sldId id="260" r:id="rId9"/>
    <p:sldId id="261" r:id="rId10"/>
    <p:sldId id="262" r:id="rId11"/>
    <p:sldId id="268" r:id="rId12"/>
    <p:sldId id="264" r:id="rId13"/>
    <p:sldId id="265" r:id="rId14"/>
    <p:sldId id="266" r:id="rId15"/>
    <p:sldId id="267"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4" d="100"/>
          <a:sy n="114" d="100"/>
        </p:scale>
        <p:origin x="370"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5" name="Google Shape;41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Google Shape;507;ge5b3d24ac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8" name="Google Shape;508;ge5b3d24ac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2"/>
        <p:cNvGrpSpPr/>
        <p:nvPr/>
      </p:nvGrpSpPr>
      <p:grpSpPr>
        <a:xfrm>
          <a:off x="0" y="0"/>
          <a:ext cx="0" cy="0"/>
          <a:chOff x="0" y="0"/>
          <a:chExt cx="0" cy="0"/>
        </a:xfrm>
      </p:grpSpPr>
      <p:sp>
        <p:nvSpPr>
          <p:cNvPr id="513" name="Google Shape;513;ge022eb29f3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4" name="Google Shape;514;ge022eb29f3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ge3ce4f2267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0" name="Google Shape;520;ge3ce4f2267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gde3fd265f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1" name="Google Shape;421;gde3fd265f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de3fd265f6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de3fd265f6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ge3bf91d619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3" name="Google Shape;433;ge3bf91d619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9" name="Google Shape;439;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gde2b6bdee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3" name="Google Shape;483;gde2b6bdee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gde2b6bdeef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9" name="Google Shape;489;gde2b6bdeef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de2b6bdee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de2b6bdee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4868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ge022eb29f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2" name="Google Shape;502;ge022eb29f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4"/>
        <p:cNvGrpSpPr/>
        <p:nvPr/>
      </p:nvGrpSpPr>
      <p:grpSpPr>
        <a:xfrm>
          <a:off x="0" y="0"/>
          <a:ext cx="0" cy="0"/>
          <a:chOff x="0" y="0"/>
          <a:chExt cx="0" cy="0"/>
        </a:xfrm>
      </p:grpSpPr>
      <p:sp>
        <p:nvSpPr>
          <p:cNvPr id="25" name="Google Shape;25;p2"/>
          <p:cNvSpPr/>
          <p:nvPr/>
        </p:nvSpPr>
        <p:spPr>
          <a:xfrm rot="10800000" flipH="1">
            <a:off x="5410184" y="2857501"/>
            <a:ext cx="3733819" cy="6831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6" name="Google Shape;26;p2"/>
          <p:cNvSpPr/>
          <p:nvPr/>
        </p:nvSpPr>
        <p:spPr>
          <a:xfrm rot="10800000" flipH="1">
            <a:off x="5410202" y="2922759"/>
            <a:ext cx="3733801" cy="144018"/>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7" name="Google Shape;27;p2"/>
          <p:cNvSpPr/>
          <p:nvPr/>
        </p:nvSpPr>
        <p:spPr>
          <a:xfrm rot="10800000" flipH="1">
            <a:off x="5410202" y="3086376"/>
            <a:ext cx="3733801" cy="6858"/>
          </a:xfrm>
          <a:prstGeom prst="rect">
            <a:avLst/>
          </a:prstGeom>
          <a:solidFill>
            <a:schemeClr val="accent2">
              <a:alpha val="64705"/>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8" name="Google Shape;28;p2"/>
          <p:cNvSpPr/>
          <p:nvPr/>
        </p:nvSpPr>
        <p:spPr>
          <a:xfrm rot="10800000" flipH="1">
            <a:off x="5410200" y="3123302"/>
            <a:ext cx="1965960" cy="13716"/>
          </a:xfrm>
          <a:prstGeom prst="rect">
            <a:avLst/>
          </a:prstGeom>
          <a:solidFill>
            <a:schemeClr val="accent2">
              <a:alpha val="6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9" name="Google Shape;29;p2"/>
          <p:cNvSpPr/>
          <p:nvPr/>
        </p:nvSpPr>
        <p:spPr>
          <a:xfrm rot="10800000" flipH="1">
            <a:off x="5410200" y="3149680"/>
            <a:ext cx="1965960" cy="6858"/>
          </a:xfrm>
          <a:prstGeom prst="rect">
            <a:avLst/>
          </a:prstGeom>
          <a:solidFill>
            <a:schemeClr val="accent2">
              <a:alpha val="64705"/>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0" name="Google Shape;30;p2"/>
          <p:cNvSpPr/>
          <p:nvPr/>
        </p:nvSpPr>
        <p:spPr>
          <a:xfrm>
            <a:off x="5410200" y="2971800"/>
            <a:ext cx="3063240" cy="20574"/>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 name="Google Shape;31;p2"/>
          <p:cNvSpPr/>
          <p:nvPr/>
        </p:nvSpPr>
        <p:spPr>
          <a:xfrm>
            <a:off x="7376507" y="3045738"/>
            <a:ext cx="1600200" cy="27432"/>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2" name="Google Shape;32;p2"/>
          <p:cNvSpPr/>
          <p:nvPr/>
        </p:nvSpPr>
        <p:spPr>
          <a:xfrm>
            <a:off x="1" y="2737246"/>
            <a:ext cx="9144000" cy="183128"/>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3" name="Google Shape;33;p2"/>
          <p:cNvSpPr/>
          <p:nvPr/>
        </p:nvSpPr>
        <p:spPr>
          <a:xfrm>
            <a:off x="2" y="2756645"/>
            <a:ext cx="9144001" cy="10550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 name="Google Shape;34;p2"/>
          <p:cNvSpPr/>
          <p:nvPr/>
        </p:nvSpPr>
        <p:spPr>
          <a:xfrm rot="10800000" flipH="1">
            <a:off x="6414051" y="2732317"/>
            <a:ext cx="2729950" cy="18632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5" name="Google Shape;35;p2"/>
          <p:cNvSpPr/>
          <p:nvPr/>
        </p:nvSpPr>
        <p:spPr>
          <a:xfrm>
            <a:off x="0" y="0"/>
            <a:ext cx="9144000" cy="277627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6" name="Google Shape;36;p2"/>
          <p:cNvSpPr txBox="1">
            <a:spLocks noGrp="1"/>
          </p:cNvSpPr>
          <p:nvPr>
            <p:ph type="ctrTitle"/>
          </p:nvPr>
        </p:nvSpPr>
        <p:spPr>
          <a:xfrm>
            <a:off x="457200" y="1801416"/>
            <a:ext cx="8458200" cy="110251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lt1"/>
              </a:buClr>
              <a:buSzPts val="2750"/>
              <a:buFont typeface="Trebuchet MS"/>
              <a:buNone/>
              <a:defRPr sz="275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
          <p:cNvSpPr txBox="1">
            <a:spLocks noGrp="1"/>
          </p:cNvSpPr>
          <p:nvPr>
            <p:ph type="subTitle" idx="1"/>
          </p:nvPr>
        </p:nvSpPr>
        <p:spPr>
          <a:xfrm>
            <a:off x="457200" y="2924954"/>
            <a:ext cx="4953000" cy="1314450"/>
          </a:xfrm>
          <a:prstGeom prst="rect">
            <a:avLst/>
          </a:prstGeom>
          <a:noFill/>
          <a:ln>
            <a:noFill/>
          </a:ln>
        </p:spPr>
        <p:txBody>
          <a:bodyPr spcFirstLastPara="1" wrap="square" lIns="91425" tIns="45700" rIns="91425" bIns="45700" anchor="t" anchorCtr="0">
            <a:noAutofit/>
          </a:bodyPr>
          <a:lstStyle>
            <a:lvl1pPr lvl="0" algn="l">
              <a:spcBef>
                <a:spcPts val="188"/>
              </a:spcBef>
              <a:spcAft>
                <a:spcPts val="0"/>
              </a:spcAft>
              <a:buSzPts val="1500"/>
              <a:buNone/>
              <a:defRPr sz="1500">
                <a:solidFill>
                  <a:schemeClr val="dk2"/>
                </a:solidFill>
              </a:defRPr>
            </a:lvl1pPr>
            <a:lvl2pPr lvl="1" algn="ctr">
              <a:spcBef>
                <a:spcPts val="188"/>
              </a:spcBef>
              <a:spcAft>
                <a:spcPts val="0"/>
              </a:spcAft>
              <a:buSzPts val="1800"/>
              <a:buNone/>
              <a:defRPr/>
            </a:lvl2pPr>
            <a:lvl3pPr lvl="2" algn="ctr">
              <a:spcBef>
                <a:spcPts val="188"/>
              </a:spcBef>
              <a:spcAft>
                <a:spcPts val="0"/>
              </a:spcAft>
              <a:buSzPts val="1800"/>
              <a:buNone/>
              <a:defRPr/>
            </a:lvl3pPr>
            <a:lvl4pPr lvl="3" algn="ctr">
              <a:spcBef>
                <a:spcPts val="188"/>
              </a:spcBef>
              <a:spcAft>
                <a:spcPts val="0"/>
              </a:spcAft>
              <a:buSzPts val="1800"/>
              <a:buNone/>
              <a:defRPr/>
            </a:lvl4pPr>
            <a:lvl5pPr lvl="4" algn="ctr">
              <a:spcBef>
                <a:spcPts val="188"/>
              </a:spcBef>
              <a:spcAft>
                <a:spcPts val="0"/>
              </a:spcAft>
              <a:buSzPts val="1800"/>
              <a:buNone/>
              <a:defRPr/>
            </a:lvl5pPr>
            <a:lvl6pPr lvl="5" algn="ctr">
              <a:spcBef>
                <a:spcPts val="188"/>
              </a:spcBef>
              <a:spcAft>
                <a:spcPts val="0"/>
              </a:spcAft>
              <a:buSzPts val="1800"/>
              <a:buNone/>
              <a:defRPr/>
            </a:lvl6pPr>
            <a:lvl7pPr lvl="6" algn="ctr">
              <a:spcBef>
                <a:spcPts val="188"/>
              </a:spcBef>
              <a:spcAft>
                <a:spcPts val="0"/>
              </a:spcAft>
              <a:buSzPts val="1800"/>
              <a:buNone/>
              <a:defRPr/>
            </a:lvl7pPr>
            <a:lvl8pPr lvl="7" algn="ctr">
              <a:spcBef>
                <a:spcPts val="188"/>
              </a:spcBef>
              <a:spcAft>
                <a:spcPts val="0"/>
              </a:spcAft>
              <a:buSzPts val="1800"/>
              <a:buNone/>
              <a:defRPr/>
            </a:lvl8pPr>
            <a:lvl9pPr lvl="8" algn="ctr">
              <a:spcBef>
                <a:spcPts val="188"/>
              </a:spcBef>
              <a:spcAft>
                <a:spcPts val="0"/>
              </a:spcAft>
              <a:buSzPts val="1800"/>
              <a:buNone/>
              <a:defRPr/>
            </a:lvl9pPr>
          </a:lstStyle>
          <a:p>
            <a:endParaRPr/>
          </a:p>
        </p:txBody>
      </p:sp>
      <p:sp>
        <p:nvSpPr>
          <p:cNvPr id="38" name="Google Shape;38;p2"/>
          <p:cNvSpPr txBox="1">
            <a:spLocks noGrp="1"/>
          </p:cNvSpPr>
          <p:nvPr>
            <p:ph type="dt" idx="10"/>
          </p:nvPr>
        </p:nvSpPr>
        <p:spPr>
          <a:xfrm>
            <a:off x="6705600" y="3154680"/>
            <a:ext cx="960120"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
          <p:cNvSpPr txBox="1">
            <a:spLocks noGrp="1"/>
          </p:cNvSpPr>
          <p:nvPr>
            <p:ph type="ftr" idx="11"/>
          </p:nvPr>
        </p:nvSpPr>
        <p:spPr>
          <a:xfrm>
            <a:off x="5410200" y="3153966"/>
            <a:ext cx="129540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
          <p:cNvSpPr txBox="1">
            <a:spLocks noGrp="1"/>
          </p:cNvSpPr>
          <p:nvPr>
            <p:ph type="sldNum" idx="12"/>
          </p:nvPr>
        </p:nvSpPr>
        <p:spPr>
          <a:xfrm>
            <a:off x="8320088" y="852"/>
            <a:ext cx="747712" cy="27432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2"/>
        <p:cNvGrpSpPr/>
        <p:nvPr/>
      </p:nvGrpSpPr>
      <p:grpSpPr>
        <a:xfrm>
          <a:off x="0" y="0"/>
          <a:ext cx="0" cy="0"/>
          <a:chOff x="0" y="0"/>
          <a:chExt cx="0" cy="0"/>
        </a:xfrm>
      </p:grpSpPr>
      <p:sp>
        <p:nvSpPr>
          <p:cNvPr id="93" name="Google Shape;93;p11"/>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1"/>
          <p:cNvSpPr txBox="1">
            <a:spLocks noGrp="1"/>
          </p:cNvSpPr>
          <p:nvPr>
            <p:ph type="body" idx="1"/>
          </p:nvPr>
        </p:nvSpPr>
        <p:spPr>
          <a:xfrm rot="5400000">
            <a:off x="2950083" y="-805815"/>
            <a:ext cx="3243834" cy="8229600"/>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95" name="Google Shape;95;p11"/>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11"/>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11"/>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8"/>
        <p:cNvGrpSpPr/>
        <p:nvPr/>
      </p:nvGrpSpPr>
      <p:grpSpPr>
        <a:xfrm>
          <a:off x="0" y="0"/>
          <a:ext cx="0" cy="0"/>
          <a:chOff x="0" y="0"/>
          <a:chExt cx="0" cy="0"/>
        </a:xfrm>
      </p:grpSpPr>
      <p:sp>
        <p:nvSpPr>
          <p:cNvPr id="99" name="Google Shape;99;p12"/>
          <p:cNvSpPr txBox="1">
            <a:spLocks noGrp="1"/>
          </p:cNvSpPr>
          <p:nvPr>
            <p:ph type="title"/>
          </p:nvPr>
        </p:nvSpPr>
        <p:spPr>
          <a:xfrm rot="5400000">
            <a:off x="5676900" y="1962150"/>
            <a:ext cx="4114800" cy="1905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12"/>
          <p:cNvSpPr txBox="1">
            <a:spLocks noGrp="1"/>
          </p:cNvSpPr>
          <p:nvPr>
            <p:ph type="body" idx="1"/>
          </p:nvPr>
        </p:nvSpPr>
        <p:spPr>
          <a:xfrm rot="5400000">
            <a:off x="1524000" y="-209550"/>
            <a:ext cx="4114800" cy="6248400"/>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01" name="Google Shape;101;p12"/>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2"/>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2"/>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23"/>
        <p:cNvGrpSpPr/>
        <p:nvPr/>
      </p:nvGrpSpPr>
      <p:grpSpPr>
        <a:xfrm>
          <a:off x="0" y="0"/>
          <a:ext cx="0" cy="0"/>
          <a:chOff x="0" y="0"/>
          <a:chExt cx="0" cy="0"/>
        </a:xfrm>
      </p:grpSpPr>
      <p:sp>
        <p:nvSpPr>
          <p:cNvPr id="124" name="Google Shape;124;p14"/>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lvl1pPr lvl="0" algn="l">
              <a:spcBef>
                <a:spcPts val="0"/>
              </a:spcBef>
              <a:spcAft>
                <a:spcPts val="0"/>
              </a:spcAft>
              <a:buClr>
                <a:schemeClr val="dk2"/>
              </a:buClr>
              <a:buSzPts val="4200"/>
              <a:buFont typeface="Trebuchet MS"/>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25" name="Google Shape;125;p14"/>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Autofit/>
          </a:bodyPr>
          <a:lstStyle>
            <a:lvl1pPr marL="457200" lvl="0" indent="-342900" algn="l">
              <a:spcBef>
                <a:spcPts val="0"/>
              </a:spcBef>
              <a:spcAft>
                <a:spcPts val="0"/>
              </a:spcAft>
              <a:buSzPts val="1800"/>
              <a:buChar char="●"/>
              <a:defRPr/>
            </a:lvl1pPr>
            <a:lvl2pPr marL="914400" lvl="1" indent="-317500" algn="l">
              <a:spcBef>
                <a:spcPts val="1600"/>
              </a:spcBef>
              <a:spcAft>
                <a:spcPts val="0"/>
              </a:spcAft>
              <a:buSzPts val="1400"/>
              <a:buChar char="○"/>
              <a:defRPr/>
            </a:lvl2pPr>
            <a:lvl3pPr marL="1371600" lvl="2" indent="-317500" algn="l">
              <a:spcBef>
                <a:spcPts val="1600"/>
              </a:spcBef>
              <a:spcAft>
                <a:spcPts val="0"/>
              </a:spcAft>
              <a:buSzPts val="1400"/>
              <a:buChar char="■"/>
              <a:defRPr/>
            </a:lvl3pPr>
            <a:lvl4pPr marL="1828800" lvl="3" indent="-317500" algn="l">
              <a:spcBef>
                <a:spcPts val="1600"/>
              </a:spcBef>
              <a:spcAft>
                <a:spcPts val="0"/>
              </a:spcAft>
              <a:buSzPts val="1400"/>
              <a:buChar char="●"/>
              <a:defRPr/>
            </a:lvl4pPr>
            <a:lvl5pPr marL="2286000" lvl="4" indent="-317500" algn="l">
              <a:spcBef>
                <a:spcPts val="1600"/>
              </a:spcBef>
              <a:spcAft>
                <a:spcPts val="0"/>
              </a:spcAft>
              <a:buSzPts val="1400"/>
              <a:buChar char="○"/>
              <a:defRPr/>
            </a:lvl5pPr>
            <a:lvl6pPr marL="2743200" lvl="5" indent="-317500" algn="l">
              <a:spcBef>
                <a:spcPts val="1600"/>
              </a:spcBef>
              <a:spcAft>
                <a:spcPts val="0"/>
              </a:spcAft>
              <a:buSzPts val="1400"/>
              <a:buChar char="■"/>
              <a:defRPr/>
            </a:lvl6pPr>
            <a:lvl7pPr marL="3200400" lvl="6" indent="-317500" algn="l">
              <a:spcBef>
                <a:spcPts val="1600"/>
              </a:spcBef>
              <a:spcAft>
                <a:spcPts val="0"/>
              </a:spcAft>
              <a:buSzPts val="1400"/>
              <a:buChar char="●"/>
              <a:defRPr/>
            </a:lvl7pPr>
            <a:lvl8pPr marL="3657600" lvl="7" indent="-317500" algn="l">
              <a:spcBef>
                <a:spcPts val="1600"/>
              </a:spcBef>
              <a:spcAft>
                <a:spcPts val="0"/>
              </a:spcAft>
              <a:buSzPts val="1400"/>
              <a:buChar char="○"/>
              <a:defRPr/>
            </a:lvl8pPr>
            <a:lvl9pPr marL="4114800" lvl="8" indent="-317500" algn="l">
              <a:spcBef>
                <a:spcPts val="1600"/>
              </a:spcBef>
              <a:spcAft>
                <a:spcPts val="1600"/>
              </a:spcAft>
              <a:buSzPts val="1400"/>
              <a:buChar char="■"/>
              <a:defRPr/>
            </a:lvl9pPr>
          </a:lstStyle>
          <a:p>
            <a:endParaRPr/>
          </a:p>
        </p:txBody>
      </p:sp>
      <p:sp>
        <p:nvSpPr>
          <p:cNvPr id="126" name="Google Shape;126;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27"/>
        <p:cNvGrpSpPr/>
        <p:nvPr/>
      </p:nvGrpSpPr>
      <p:grpSpPr>
        <a:xfrm>
          <a:off x="0" y="0"/>
          <a:ext cx="0" cy="0"/>
          <a:chOff x="0" y="0"/>
          <a:chExt cx="0" cy="0"/>
        </a:xfrm>
      </p:grpSpPr>
      <p:sp>
        <p:nvSpPr>
          <p:cNvPr id="128" name="Google Shape;128;p15"/>
          <p:cNvSpPr/>
          <p:nvPr/>
        </p:nvSpPr>
        <p:spPr>
          <a:xfrm rot="10800000" flipH="1">
            <a:off x="5410184" y="2857501"/>
            <a:ext cx="3733819" cy="6831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29" name="Google Shape;129;p15"/>
          <p:cNvSpPr/>
          <p:nvPr/>
        </p:nvSpPr>
        <p:spPr>
          <a:xfrm rot="10800000" flipH="1">
            <a:off x="5410202" y="2922759"/>
            <a:ext cx="3733801" cy="144018"/>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0" name="Google Shape;130;p15"/>
          <p:cNvSpPr/>
          <p:nvPr/>
        </p:nvSpPr>
        <p:spPr>
          <a:xfrm rot="10800000" flipH="1">
            <a:off x="5410202" y="3086376"/>
            <a:ext cx="3733801" cy="6858"/>
          </a:xfrm>
          <a:prstGeom prst="rect">
            <a:avLst/>
          </a:prstGeom>
          <a:solidFill>
            <a:schemeClr val="accent2">
              <a:alpha val="64705"/>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1" name="Google Shape;131;p15"/>
          <p:cNvSpPr/>
          <p:nvPr/>
        </p:nvSpPr>
        <p:spPr>
          <a:xfrm rot="10800000" flipH="1">
            <a:off x="5410200" y="3123302"/>
            <a:ext cx="1965960" cy="13716"/>
          </a:xfrm>
          <a:prstGeom prst="rect">
            <a:avLst/>
          </a:prstGeom>
          <a:solidFill>
            <a:schemeClr val="accent2">
              <a:alpha val="6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2" name="Google Shape;132;p15"/>
          <p:cNvSpPr/>
          <p:nvPr/>
        </p:nvSpPr>
        <p:spPr>
          <a:xfrm rot="10800000" flipH="1">
            <a:off x="5410200" y="3149680"/>
            <a:ext cx="1965960" cy="6858"/>
          </a:xfrm>
          <a:prstGeom prst="rect">
            <a:avLst/>
          </a:prstGeom>
          <a:solidFill>
            <a:schemeClr val="accent2">
              <a:alpha val="64705"/>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3" name="Google Shape;133;p15"/>
          <p:cNvSpPr/>
          <p:nvPr/>
        </p:nvSpPr>
        <p:spPr>
          <a:xfrm>
            <a:off x="5410200" y="2971800"/>
            <a:ext cx="3063240" cy="20574"/>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4" name="Google Shape;134;p15"/>
          <p:cNvSpPr/>
          <p:nvPr/>
        </p:nvSpPr>
        <p:spPr>
          <a:xfrm>
            <a:off x="7376507" y="3045738"/>
            <a:ext cx="1600200" cy="27432"/>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5" name="Google Shape;135;p15"/>
          <p:cNvSpPr/>
          <p:nvPr/>
        </p:nvSpPr>
        <p:spPr>
          <a:xfrm>
            <a:off x="1" y="2737246"/>
            <a:ext cx="9144000" cy="183128"/>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6" name="Google Shape;136;p15"/>
          <p:cNvSpPr/>
          <p:nvPr/>
        </p:nvSpPr>
        <p:spPr>
          <a:xfrm>
            <a:off x="2" y="2756645"/>
            <a:ext cx="9144001" cy="10550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7" name="Google Shape;137;p15"/>
          <p:cNvSpPr/>
          <p:nvPr/>
        </p:nvSpPr>
        <p:spPr>
          <a:xfrm rot="10800000" flipH="1">
            <a:off x="6414051" y="2732317"/>
            <a:ext cx="2729950" cy="18632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8" name="Google Shape;138;p15"/>
          <p:cNvSpPr/>
          <p:nvPr/>
        </p:nvSpPr>
        <p:spPr>
          <a:xfrm>
            <a:off x="0" y="0"/>
            <a:ext cx="9144000" cy="277627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9" name="Google Shape;139;p15"/>
          <p:cNvSpPr txBox="1">
            <a:spLocks noGrp="1"/>
          </p:cNvSpPr>
          <p:nvPr>
            <p:ph type="ctrTitle"/>
          </p:nvPr>
        </p:nvSpPr>
        <p:spPr>
          <a:xfrm>
            <a:off x="457200" y="1801416"/>
            <a:ext cx="8458200" cy="110251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lt1"/>
              </a:buClr>
              <a:buSzPts val="2750"/>
              <a:buFont typeface="Trebuchet MS"/>
              <a:buNone/>
              <a:defRPr sz="275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0" name="Google Shape;140;p15"/>
          <p:cNvSpPr txBox="1">
            <a:spLocks noGrp="1"/>
          </p:cNvSpPr>
          <p:nvPr>
            <p:ph type="subTitle" idx="1"/>
          </p:nvPr>
        </p:nvSpPr>
        <p:spPr>
          <a:xfrm>
            <a:off x="457200" y="2924954"/>
            <a:ext cx="4953000" cy="1314450"/>
          </a:xfrm>
          <a:prstGeom prst="rect">
            <a:avLst/>
          </a:prstGeom>
          <a:noFill/>
          <a:ln>
            <a:noFill/>
          </a:ln>
        </p:spPr>
        <p:txBody>
          <a:bodyPr spcFirstLastPara="1" wrap="square" lIns="91425" tIns="45700" rIns="91425" bIns="45700" anchor="t" anchorCtr="0">
            <a:noAutofit/>
          </a:bodyPr>
          <a:lstStyle>
            <a:lvl1pPr lvl="0" algn="l">
              <a:spcBef>
                <a:spcPts val="188"/>
              </a:spcBef>
              <a:spcAft>
                <a:spcPts val="0"/>
              </a:spcAft>
              <a:buSzPts val="1500"/>
              <a:buNone/>
              <a:defRPr sz="1500">
                <a:solidFill>
                  <a:schemeClr val="dk2"/>
                </a:solidFill>
              </a:defRPr>
            </a:lvl1pPr>
            <a:lvl2pPr lvl="1" algn="ctr">
              <a:spcBef>
                <a:spcPts val="188"/>
              </a:spcBef>
              <a:spcAft>
                <a:spcPts val="0"/>
              </a:spcAft>
              <a:buSzPts val="1800"/>
              <a:buNone/>
              <a:defRPr/>
            </a:lvl2pPr>
            <a:lvl3pPr lvl="2" algn="ctr">
              <a:spcBef>
                <a:spcPts val="188"/>
              </a:spcBef>
              <a:spcAft>
                <a:spcPts val="0"/>
              </a:spcAft>
              <a:buSzPts val="1800"/>
              <a:buNone/>
              <a:defRPr/>
            </a:lvl3pPr>
            <a:lvl4pPr lvl="3" algn="ctr">
              <a:spcBef>
                <a:spcPts val="188"/>
              </a:spcBef>
              <a:spcAft>
                <a:spcPts val="0"/>
              </a:spcAft>
              <a:buSzPts val="1800"/>
              <a:buNone/>
              <a:defRPr/>
            </a:lvl4pPr>
            <a:lvl5pPr lvl="4" algn="ctr">
              <a:spcBef>
                <a:spcPts val="188"/>
              </a:spcBef>
              <a:spcAft>
                <a:spcPts val="0"/>
              </a:spcAft>
              <a:buSzPts val="1800"/>
              <a:buNone/>
              <a:defRPr/>
            </a:lvl5pPr>
            <a:lvl6pPr lvl="5" algn="ctr">
              <a:spcBef>
                <a:spcPts val="188"/>
              </a:spcBef>
              <a:spcAft>
                <a:spcPts val="0"/>
              </a:spcAft>
              <a:buSzPts val="1800"/>
              <a:buNone/>
              <a:defRPr/>
            </a:lvl6pPr>
            <a:lvl7pPr lvl="6" algn="ctr">
              <a:spcBef>
                <a:spcPts val="188"/>
              </a:spcBef>
              <a:spcAft>
                <a:spcPts val="0"/>
              </a:spcAft>
              <a:buSzPts val="1800"/>
              <a:buNone/>
              <a:defRPr/>
            </a:lvl7pPr>
            <a:lvl8pPr lvl="7" algn="ctr">
              <a:spcBef>
                <a:spcPts val="188"/>
              </a:spcBef>
              <a:spcAft>
                <a:spcPts val="0"/>
              </a:spcAft>
              <a:buSzPts val="1800"/>
              <a:buNone/>
              <a:defRPr/>
            </a:lvl8pPr>
            <a:lvl9pPr lvl="8" algn="ctr">
              <a:spcBef>
                <a:spcPts val="188"/>
              </a:spcBef>
              <a:spcAft>
                <a:spcPts val="0"/>
              </a:spcAft>
              <a:buSzPts val="1800"/>
              <a:buNone/>
              <a:defRPr/>
            </a:lvl9pPr>
          </a:lstStyle>
          <a:p>
            <a:endParaRPr/>
          </a:p>
        </p:txBody>
      </p:sp>
      <p:sp>
        <p:nvSpPr>
          <p:cNvPr id="141" name="Google Shape;141;p15"/>
          <p:cNvSpPr txBox="1">
            <a:spLocks noGrp="1"/>
          </p:cNvSpPr>
          <p:nvPr>
            <p:ph type="dt" idx="10"/>
          </p:nvPr>
        </p:nvSpPr>
        <p:spPr>
          <a:xfrm>
            <a:off x="6705600" y="3154680"/>
            <a:ext cx="960120"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2" name="Google Shape;142;p15"/>
          <p:cNvSpPr txBox="1">
            <a:spLocks noGrp="1"/>
          </p:cNvSpPr>
          <p:nvPr>
            <p:ph type="ftr" idx="11"/>
          </p:nvPr>
        </p:nvSpPr>
        <p:spPr>
          <a:xfrm>
            <a:off x="5410200" y="3153966"/>
            <a:ext cx="129540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3" name="Google Shape;143;p15"/>
          <p:cNvSpPr txBox="1">
            <a:spLocks noGrp="1"/>
          </p:cNvSpPr>
          <p:nvPr>
            <p:ph type="sldNum" idx="12"/>
          </p:nvPr>
        </p:nvSpPr>
        <p:spPr>
          <a:xfrm>
            <a:off x="8320088" y="852"/>
            <a:ext cx="747712" cy="27432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4"/>
        <p:cNvGrpSpPr/>
        <p:nvPr/>
      </p:nvGrpSpPr>
      <p:grpSpPr>
        <a:xfrm>
          <a:off x="0" y="0"/>
          <a:ext cx="0" cy="0"/>
          <a:chOff x="0" y="0"/>
          <a:chExt cx="0" cy="0"/>
        </a:xfrm>
      </p:grpSpPr>
      <p:sp>
        <p:nvSpPr>
          <p:cNvPr id="145" name="Google Shape;145;p16"/>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6" name="Google Shape;146;p16"/>
          <p:cNvSpPr txBox="1">
            <a:spLocks noGrp="1"/>
          </p:cNvSpPr>
          <p:nvPr>
            <p:ph type="body" idx="1"/>
          </p:nvPr>
        </p:nvSpPr>
        <p:spPr>
          <a:xfrm>
            <a:off x="457200" y="1687068"/>
            <a:ext cx="8229600" cy="3243834"/>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47" name="Google Shape;147;p16"/>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8" name="Google Shape;148;p16"/>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9" name="Google Shape;149;p16"/>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0"/>
        <p:cNvGrpSpPr/>
        <p:nvPr/>
      </p:nvGrpSpPr>
      <p:grpSpPr>
        <a:xfrm>
          <a:off x="0" y="0"/>
          <a:ext cx="0" cy="0"/>
          <a:chOff x="0" y="0"/>
          <a:chExt cx="0" cy="0"/>
        </a:xfrm>
      </p:grpSpPr>
      <p:sp>
        <p:nvSpPr>
          <p:cNvPr id="151" name="Google Shape;151;p17"/>
          <p:cNvSpPr txBox="1">
            <a:spLocks noGrp="1"/>
          </p:cNvSpPr>
          <p:nvPr>
            <p:ph type="title"/>
          </p:nvPr>
        </p:nvSpPr>
        <p:spPr>
          <a:xfrm>
            <a:off x="722313" y="1485901"/>
            <a:ext cx="7772400" cy="1021556"/>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FFFFFF"/>
              </a:buClr>
              <a:buSzPts val="2688"/>
              <a:buFont typeface="Trebuchet MS"/>
              <a:buNone/>
              <a:defRPr sz="2688" b="1"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2" name="Google Shape;152;p17"/>
          <p:cNvSpPr txBox="1">
            <a:spLocks noGrp="1"/>
          </p:cNvSpPr>
          <p:nvPr>
            <p:ph type="body" idx="1"/>
          </p:nvPr>
        </p:nvSpPr>
        <p:spPr>
          <a:xfrm>
            <a:off x="722313" y="2525316"/>
            <a:ext cx="7772400" cy="1132284"/>
          </a:xfrm>
          <a:prstGeom prst="rect">
            <a:avLst/>
          </a:prstGeom>
          <a:noFill/>
          <a:ln>
            <a:noFill/>
          </a:ln>
        </p:spPr>
        <p:txBody>
          <a:bodyPr spcFirstLastPara="1" wrap="square" lIns="91425" tIns="45700" rIns="91425" bIns="45700" anchor="t" anchorCtr="0">
            <a:noAutofit/>
          </a:bodyPr>
          <a:lstStyle>
            <a:lvl1pPr marL="457200" lvl="0" indent="-228600" algn="l">
              <a:spcBef>
                <a:spcPts val="188"/>
              </a:spcBef>
              <a:spcAft>
                <a:spcPts val="0"/>
              </a:spcAft>
              <a:buSzPts val="1313"/>
              <a:buNone/>
              <a:defRPr sz="1313" b="0">
                <a:solidFill>
                  <a:schemeClr val="dk2"/>
                </a:solidFill>
              </a:defRPr>
            </a:lvl1pPr>
            <a:lvl2pPr marL="914400" lvl="1" indent="-228600" algn="l">
              <a:spcBef>
                <a:spcPts val="188"/>
              </a:spcBef>
              <a:spcAft>
                <a:spcPts val="0"/>
              </a:spcAft>
              <a:buSzPts val="1125"/>
              <a:buNone/>
              <a:defRPr sz="1125">
                <a:solidFill>
                  <a:srgbClr val="888888"/>
                </a:solidFill>
              </a:defRPr>
            </a:lvl2pPr>
            <a:lvl3pPr marL="1371600" lvl="2" indent="-228600" algn="l">
              <a:spcBef>
                <a:spcPts val="188"/>
              </a:spcBef>
              <a:spcAft>
                <a:spcPts val="0"/>
              </a:spcAft>
              <a:buSzPts val="1000"/>
              <a:buNone/>
              <a:defRPr sz="1000">
                <a:solidFill>
                  <a:srgbClr val="888888"/>
                </a:solidFill>
              </a:defRPr>
            </a:lvl3pPr>
            <a:lvl4pPr marL="1828800" lvl="3" indent="-228600" algn="l">
              <a:spcBef>
                <a:spcPts val="188"/>
              </a:spcBef>
              <a:spcAft>
                <a:spcPts val="0"/>
              </a:spcAft>
              <a:buSzPts val="875"/>
              <a:buNone/>
              <a:defRPr sz="875">
                <a:solidFill>
                  <a:srgbClr val="888888"/>
                </a:solidFill>
              </a:defRPr>
            </a:lvl4pPr>
            <a:lvl5pPr marL="2286000" lvl="4" indent="-228600" algn="l">
              <a:spcBef>
                <a:spcPts val="188"/>
              </a:spcBef>
              <a:spcAft>
                <a:spcPts val="0"/>
              </a:spcAft>
              <a:buSzPts val="875"/>
              <a:buNone/>
              <a:defRPr sz="875">
                <a:solidFill>
                  <a:srgbClr val="888888"/>
                </a:solidFill>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53" name="Google Shape;153;p17"/>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4" name="Google Shape;154;p17"/>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5" name="Google Shape;155;p17"/>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56"/>
        <p:cNvGrpSpPr/>
        <p:nvPr/>
      </p:nvGrpSpPr>
      <p:grpSpPr>
        <a:xfrm>
          <a:off x="0" y="0"/>
          <a:ext cx="0" cy="0"/>
          <a:chOff x="0" y="0"/>
          <a:chExt cx="0" cy="0"/>
        </a:xfrm>
      </p:grpSpPr>
      <p:sp>
        <p:nvSpPr>
          <p:cNvPr id="157" name="Google Shape;157;p18"/>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8" name="Google Shape;158;p18"/>
          <p:cNvSpPr txBox="1">
            <a:spLocks noGrp="1"/>
          </p:cNvSpPr>
          <p:nvPr>
            <p:ph type="body" idx="1"/>
          </p:nvPr>
        </p:nvSpPr>
        <p:spPr>
          <a:xfrm>
            <a:off x="457200" y="1687068"/>
            <a:ext cx="4038600" cy="3394473"/>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4037" algn="l">
              <a:spcBef>
                <a:spcPts val="188"/>
              </a:spcBef>
              <a:spcAft>
                <a:spcPts val="0"/>
              </a:spcAft>
              <a:buSzPts val="1188"/>
              <a:buChar char="▫"/>
              <a:defRPr sz="1188"/>
            </a:lvl2pPr>
            <a:lvl3pPr marL="1371600" lvl="2" indent="-300037" algn="l">
              <a:spcBef>
                <a:spcPts val="188"/>
              </a:spcBef>
              <a:spcAft>
                <a:spcPts val="0"/>
              </a:spcAft>
              <a:buSzPts val="1125"/>
              <a:buChar char="●"/>
              <a:defRPr sz="1125"/>
            </a:lvl3pPr>
            <a:lvl4pPr marL="1828800" lvl="3" indent="-300037" algn="l">
              <a:spcBef>
                <a:spcPts val="188"/>
              </a:spcBef>
              <a:spcAft>
                <a:spcPts val="0"/>
              </a:spcAft>
              <a:buSzPts val="1125"/>
              <a:buChar char="●"/>
              <a:defRPr sz="1125"/>
            </a:lvl4pPr>
            <a:lvl5pPr marL="2286000" lvl="4" indent="-300037" algn="l">
              <a:spcBef>
                <a:spcPts val="188"/>
              </a:spcBef>
              <a:spcAft>
                <a:spcPts val="0"/>
              </a:spcAft>
              <a:buSzPts val="1125"/>
              <a:buChar char="▫"/>
              <a:defRPr sz="1125"/>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59" name="Google Shape;159;p18"/>
          <p:cNvSpPr txBox="1">
            <a:spLocks noGrp="1"/>
          </p:cNvSpPr>
          <p:nvPr>
            <p:ph type="body" idx="2"/>
          </p:nvPr>
        </p:nvSpPr>
        <p:spPr>
          <a:xfrm>
            <a:off x="4648200" y="1687068"/>
            <a:ext cx="4038600" cy="3394473"/>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4037" algn="l">
              <a:spcBef>
                <a:spcPts val="188"/>
              </a:spcBef>
              <a:spcAft>
                <a:spcPts val="0"/>
              </a:spcAft>
              <a:buSzPts val="1188"/>
              <a:buChar char="▫"/>
              <a:defRPr sz="1188"/>
            </a:lvl2pPr>
            <a:lvl3pPr marL="1371600" lvl="2" indent="-300037" algn="l">
              <a:spcBef>
                <a:spcPts val="188"/>
              </a:spcBef>
              <a:spcAft>
                <a:spcPts val="0"/>
              </a:spcAft>
              <a:buSzPts val="1125"/>
              <a:buChar char="●"/>
              <a:defRPr sz="1125"/>
            </a:lvl3pPr>
            <a:lvl4pPr marL="1828800" lvl="3" indent="-300037" algn="l">
              <a:spcBef>
                <a:spcPts val="188"/>
              </a:spcBef>
              <a:spcAft>
                <a:spcPts val="0"/>
              </a:spcAft>
              <a:buSzPts val="1125"/>
              <a:buChar char="●"/>
              <a:defRPr sz="1125"/>
            </a:lvl4pPr>
            <a:lvl5pPr marL="2286000" lvl="4" indent="-300037" algn="l">
              <a:spcBef>
                <a:spcPts val="188"/>
              </a:spcBef>
              <a:spcAft>
                <a:spcPts val="0"/>
              </a:spcAft>
              <a:buSzPts val="1125"/>
              <a:buChar char="▫"/>
              <a:defRPr sz="1125"/>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60" name="Google Shape;160;p18"/>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1" name="Google Shape;161;p18"/>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2" name="Google Shape;162;p18"/>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63"/>
        <p:cNvGrpSpPr/>
        <p:nvPr/>
      </p:nvGrpSpPr>
      <p:grpSpPr>
        <a:xfrm>
          <a:off x="0" y="0"/>
          <a:ext cx="0" cy="0"/>
          <a:chOff x="0" y="0"/>
          <a:chExt cx="0" cy="0"/>
        </a:xfrm>
      </p:grpSpPr>
      <p:sp>
        <p:nvSpPr>
          <p:cNvPr id="164" name="Google Shape;164;p19"/>
          <p:cNvSpPr txBox="1">
            <a:spLocks noGrp="1"/>
          </p:cNvSpPr>
          <p:nvPr>
            <p:ph type="title"/>
          </p:nvPr>
        </p:nvSpPr>
        <p:spPr>
          <a:xfrm>
            <a:off x="381000" y="857250"/>
            <a:ext cx="8382000" cy="8023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2500"/>
              <a:buFont typeface="Trebuchet MS"/>
              <a:buNone/>
              <a:defRPr sz="2500" b="0" i="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5" name="Google Shape;165;p19"/>
          <p:cNvSpPr txBox="1">
            <a:spLocks noGrp="1"/>
          </p:cNvSpPr>
          <p:nvPr>
            <p:ph type="body" idx="1"/>
          </p:nvPr>
        </p:nvSpPr>
        <p:spPr>
          <a:xfrm>
            <a:off x="381000" y="1683728"/>
            <a:ext cx="4041648" cy="342900"/>
          </a:xfrm>
          <a:prstGeom prst="rect">
            <a:avLst/>
          </a:prstGeom>
          <a:solidFill>
            <a:srgbClr val="DC3430">
              <a:alpha val="24705"/>
            </a:srgbClr>
          </a:solidFill>
          <a:ln w="127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188"/>
              </a:spcBef>
              <a:spcAft>
                <a:spcPts val="0"/>
              </a:spcAft>
              <a:buSzPts val="1188"/>
              <a:buNone/>
              <a:defRPr sz="1188" b="1">
                <a:solidFill>
                  <a:srgbClr val="414141"/>
                </a:solidFill>
              </a:defRPr>
            </a:lvl1pPr>
            <a:lvl2pPr marL="914400" lvl="1" indent="-228600" algn="l">
              <a:spcBef>
                <a:spcPts val="188"/>
              </a:spcBef>
              <a:spcAft>
                <a:spcPts val="0"/>
              </a:spcAft>
              <a:buSzPts val="1250"/>
              <a:buNone/>
              <a:defRPr sz="1250" b="1"/>
            </a:lvl2pPr>
            <a:lvl3pPr marL="1371600" lvl="2" indent="-228600" algn="l">
              <a:spcBef>
                <a:spcPts val="188"/>
              </a:spcBef>
              <a:spcAft>
                <a:spcPts val="0"/>
              </a:spcAft>
              <a:buSzPts val="1125"/>
              <a:buNone/>
              <a:defRPr sz="1125" b="1"/>
            </a:lvl3pPr>
            <a:lvl4pPr marL="1828800" lvl="3" indent="-228600" algn="l">
              <a:spcBef>
                <a:spcPts val="188"/>
              </a:spcBef>
              <a:spcAft>
                <a:spcPts val="0"/>
              </a:spcAft>
              <a:buSzPts val="1000"/>
              <a:buNone/>
              <a:defRPr sz="1000" b="1"/>
            </a:lvl4pPr>
            <a:lvl5pPr marL="2286000" lvl="4" indent="-228600" algn="l">
              <a:spcBef>
                <a:spcPts val="188"/>
              </a:spcBef>
              <a:spcAft>
                <a:spcPts val="0"/>
              </a:spcAft>
              <a:buSzPts val="1000"/>
              <a:buNone/>
              <a:defRPr sz="1000" b="1"/>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66" name="Google Shape;166;p19"/>
          <p:cNvSpPr txBox="1">
            <a:spLocks noGrp="1"/>
          </p:cNvSpPr>
          <p:nvPr>
            <p:ph type="body" idx="2"/>
          </p:nvPr>
        </p:nvSpPr>
        <p:spPr>
          <a:xfrm>
            <a:off x="4721227" y="1683728"/>
            <a:ext cx="4041775" cy="342900"/>
          </a:xfrm>
          <a:prstGeom prst="rect">
            <a:avLst/>
          </a:prstGeom>
          <a:solidFill>
            <a:srgbClr val="DC3430">
              <a:alpha val="24705"/>
            </a:srgbClr>
          </a:solidFill>
          <a:ln w="127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188"/>
              </a:spcBef>
              <a:spcAft>
                <a:spcPts val="0"/>
              </a:spcAft>
              <a:buSzPts val="1188"/>
              <a:buNone/>
              <a:defRPr sz="1188" b="1">
                <a:solidFill>
                  <a:srgbClr val="414141"/>
                </a:solidFill>
              </a:defRPr>
            </a:lvl1pPr>
            <a:lvl2pPr marL="914400" lvl="1" indent="-228600" algn="l">
              <a:spcBef>
                <a:spcPts val="188"/>
              </a:spcBef>
              <a:spcAft>
                <a:spcPts val="0"/>
              </a:spcAft>
              <a:buSzPts val="1250"/>
              <a:buNone/>
              <a:defRPr sz="1250" b="1"/>
            </a:lvl2pPr>
            <a:lvl3pPr marL="1371600" lvl="2" indent="-228600" algn="l">
              <a:spcBef>
                <a:spcPts val="188"/>
              </a:spcBef>
              <a:spcAft>
                <a:spcPts val="0"/>
              </a:spcAft>
              <a:buSzPts val="1125"/>
              <a:buNone/>
              <a:defRPr sz="1125" b="1"/>
            </a:lvl3pPr>
            <a:lvl4pPr marL="1828800" lvl="3" indent="-228600" algn="l">
              <a:spcBef>
                <a:spcPts val="188"/>
              </a:spcBef>
              <a:spcAft>
                <a:spcPts val="0"/>
              </a:spcAft>
              <a:buSzPts val="1000"/>
              <a:buNone/>
              <a:defRPr sz="1000" b="1"/>
            </a:lvl4pPr>
            <a:lvl5pPr marL="2286000" lvl="4" indent="-228600" algn="l">
              <a:spcBef>
                <a:spcPts val="188"/>
              </a:spcBef>
              <a:spcAft>
                <a:spcPts val="0"/>
              </a:spcAft>
              <a:buSzPts val="1000"/>
              <a:buNone/>
              <a:defRPr sz="1000" b="1"/>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67" name="Google Shape;167;p19"/>
          <p:cNvSpPr txBox="1">
            <a:spLocks noGrp="1"/>
          </p:cNvSpPr>
          <p:nvPr>
            <p:ph type="body" idx="3"/>
          </p:nvPr>
        </p:nvSpPr>
        <p:spPr>
          <a:xfrm>
            <a:off x="381000" y="2031389"/>
            <a:ext cx="4041648" cy="2914650"/>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7975" algn="l">
              <a:spcBef>
                <a:spcPts val="188"/>
              </a:spcBef>
              <a:spcAft>
                <a:spcPts val="0"/>
              </a:spcAft>
              <a:buSzPts val="1250"/>
              <a:buChar char="▫"/>
              <a:defRPr sz="1250"/>
            </a:lvl2pPr>
            <a:lvl3pPr marL="1371600" lvl="2" indent="-300037" algn="l">
              <a:spcBef>
                <a:spcPts val="188"/>
              </a:spcBef>
              <a:spcAft>
                <a:spcPts val="0"/>
              </a:spcAft>
              <a:buSzPts val="1125"/>
              <a:buChar char="●"/>
              <a:defRPr sz="1125"/>
            </a:lvl3pPr>
            <a:lvl4pPr marL="1828800" lvl="3" indent="-292100" algn="l">
              <a:spcBef>
                <a:spcPts val="188"/>
              </a:spcBef>
              <a:spcAft>
                <a:spcPts val="0"/>
              </a:spcAft>
              <a:buSzPts val="1000"/>
              <a:buChar char="●"/>
              <a:defRPr sz="1000"/>
            </a:lvl4pPr>
            <a:lvl5pPr marL="2286000" lvl="4" indent="-292100" algn="l">
              <a:spcBef>
                <a:spcPts val="188"/>
              </a:spcBef>
              <a:spcAft>
                <a:spcPts val="0"/>
              </a:spcAft>
              <a:buSzPts val="1000"/>
              <a:buChar char="▫"/>
              <a:defRPr sz="100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68" name="Google Shape;168;p19"/>
          <p:cNvSpPr txBox="1">
            <a:spLocks noGrp="1"/>
          </p:cNvSpPr>
          <p:nvPr>
            <p:ph type="body" idx="4"/>
          </p:nvPr>
        </p:nvSpPr>
        <p:spPr>
          <a:xfrm>
            <a:off x="4718306" y="2031389"/>
            <a:ext cx="4041775" cy="2914650"/>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7975" algn="l">
              <a:spcBef>
                <a:spcPts val="188"/>
              </a:spcBef>
              <a:spcAft>
                <a:spcPts val="0"/>
              </a:spcAft>
              <a:buSzPts val="1250"/>
              <a:buChar char="▫"/>
              <a:defRPr sz="1250"/>
            </a:lvl2pPr>
            <a:lvl3pPr marL="1371600" lvl="2" indent="-300037" algn="l">
              <a:spcBef>
                <a:spcPts val="188"/>
              </a:spcBef>
              <a:spcAft>
                <a:spcPts val="0"/>
              </a:spcAft>
              <a:buSzPts val="1125"/>
              <a:buChar char="●"/>
              <a:defRPr sz="1125"/>
            </a:lvl3pPr>
            <a:lvl4pPr marL="1828800" lvl="3" indent="-292100" algn="l">
              <a:spcBef>
                <a:spcPts val="188"/>
              </a:spcBef>
              <a:spcAft>
                <a:spcPts val="0"/>
              </a:spcAft>
              <a:buSzPts val="1000"/>
              <a:buChar char="●"/>
              <a:defRPr sz="1000"/>
            </a:lvl4pPr>
            <a:lvl5pPr marL="2286000" lvl="4" indent="-292100" algn="l">
              <a:spcBef>
                <a:spcPts val="188"/>
              </a:spcBef>
              <a:spcAft>
                <a:spcPts val="0"/>
              </a:spcAft>
              <a:buSzPts val="1000"/>
              <a:buChar char="▫"/>
              <a:defRPr sz="100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69" name="Google Shape;169;p19"/>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0" name="Google Shape;170;p19"/>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
        <p:nvSpPr>
          <p:cNvPr id="171" name="Google Shape;171;p19"/>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2"/>
        <p:cNvGrpSpPr/>
        <p:nvPr/>
      </p:nvGrpSpPr>
      <p:grpSpPr>
        <a:xfrm>
          <a:off x="0" y="0"/>
          <a:ext cx="0" cy="0"/>
          <a:chOff x="0" y="0"/>
          <a:chExt cx="0" cy="0"/>
        </a:xfrm>
      </p:grpSpPr>
      <p:sp>
        <p:nvSpPr>
          <p:cNvPr id="173" name="Google Shape;173;p20"/>
          <p:cNvSpPr txBox="1">
            <a:spLocks noGrp="1"/>
          </p:cNvSpPr>
          <p:nvPr>
            <p:ph type="title"/>
          </p:nvPr>
        </p:nvSpPr>
        <p:spPr>
          <a:xfrm>
            <a:off x="457200" y="857250"/>
            <a:ext cx="8229600" cy="8023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2500"/>
              <a:buFont typeface="Trebuchet MS"/>
              <a:buNone/>
              <a:defRPr sz="25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4" name="Google Shape;174;p20"/>
          <p:cNvSpPr txBox="1">
            <a:spLocks noGrp="1"/>
          </p:cNvSpPr>
          <p:nvPr>
            <p:ph type="dt" idx="10"/>
          </p:nvPr>
        </p:nvSpPr>
        <p:spPr>
          <a:xfrm>
            <a:off x="6583681"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5" name="Google Shape;175;p20"/>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6" name="Google Shape;176;p20"/>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7"/>
        <p:cNvGrpSpPr/>
        <p:nvPr/>
      </p:nvGrpSpPr>
      <p:grpSpPr>
        <a:xfrm>
          <a:off x="0" y="0"/>
          <a:ext cx="0" cy="0"/>
          <a:chOff x="0" y="0"/>
          <a:chExt cx="0" cy="0"/>
        </a:xfrm>
      </p:grpSpPr>
      <p:sp>
        <p:nvSpPr>
          <p:cNvPr id="178" name="Google Shape;178;p21"/>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9" name="Google Shape;179;p21"/>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0" name="Google Shape;180;p21"/>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1"/>
        <p:cNvGrpSpPr/>
        <p:nvPr/>
      </p:nvGrpSpPr>
      <p:grpSpPr>
        <a:xfrm>
          <a:off x="0" y="0"/>
          <a:ext cx="0" cy="0"/>
          <a:chOff x="0" y="0"/>
          <a:chExt cx="0" cy="0"/>
        </a:xfrm>
      </p:grpSpPr>
      <p:sp>
        <p:nvSpPr>
          <p:cNvPr id="42" name="Google Shape;42;p3"/>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3"/>
          <p:cNvSpPr txBox="1">
            <a:spLocks noGrp="1"/>
          </p:cNvSpPr>
          <p:nvPr>
            <p:ph type="body" idx="1"/>
          </p:nvPr>
        </p:nvSpPr>
        <p:spPr>
          <a:xfrm>
            <a:off x="457200" y="1687068"/>
            <a:ext cx="8229600" cy="3243834"/>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44" name="Google Shape;44;p3"/>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3"/>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3"/>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xfrm>
            <a:off x="5353496" y="826479"/>
            <a:ext cx="3383280" cy="65836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125"/>
              <a:buFont typeface="Trebuchet MS"/>
              <a:buNone/>
              <a:defRPr sz="1125"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3" name="Google Shape;183;p22"/>
          <p:cNvSpPr txBox="1">
            <a:spLocks noGrp="1"/>
          </p:cNvSpPr>
          <p:nvPr>
            <p:ph type="body" idx="1"/>
          </p:nvPr>
        </p:nvSpPr>
        <p:spPr>
          <a:xfrm>
            <a:off x="5353496" y="1508045"/>
            <a:ext cx="3383280" cy="3463290"/>
          </a:xfrm>
          <a:prstGeom prst="rect">
            <a:avLst/>
          </a:prstGeom>
          <a:noFill/>
          <a:ln>
            <a:noFill/>
          </a:ln>
        </p:spPr>
        <p:txBody>
          <a:bodyPr spcFirstLastPara="1" wrap="square" lIns="91425" tIns="45700" rIns="91425" bIns="45700" anchor="t" anchorCtr="0">
            <a:noAutofit/>
          </a:bodyPr>
          <a:lstStyle>
            <a:lvl1pPr marL="457200" lvl="0" indent="-228600" algn="l">
              <a:spcBef>
                <a:spcPts val="188"/>
              </a:spcBef>
              <a:spcAft>
                <a:spcPts val="0"/>
              </a:spcAft>
              <a:buSzPts val="875"/>
              <a:buNone/>
              <a:defRPr sz="875"/>
            </a:lvl1pPr>
            <a:lvl2pPr marL="914400" lvl="1" indent="-228600" algn="l">
              <a:spcBef>
                <a:spcPts val="188"/>
              </a:spcBef>
              <a:spcAft>
                <a:spcPts val="0"/>
              </a:spcAft>
              <a:buSzPts val="750"/>
              <a:buNone/>
              <a:defRPr sz="750"/>
            </a:lvl2pPr>
            <a:lvl3pPr marL="1371600" lvl="2" indent="-228600" algn="l">
              <a:spcBef>
                <a:spcPts val="188"/>
              </a:spcBef>
              <a:spcAft>
                <a:spcPts val="0"/>
              </a:spcAft>
              <a:buSzPts val="625"/>
              <a:buNone/>
              <a:defRPr sz="625"/>
            </a:lvl3pPr>
            <a:lvl4pPr marL="1828800" lvl="3" indent="-228600" algn="l">
              <a:spcBef>
                <a:spcPts val="188"/>
              </a:spcBef>
              <a:spcAft>
                <a:spcPts val="0"/>
              </a:spcAft>
              <a:buSzPts val="563"/>
              <a:buNone/>
              <a:defRPr sz="563"/>
            </a:lvl4pPr>
            <a:lvl5pPr marL="2286000" lvl="4" indent="-228600" algn="l">
              <a:spcBef>
                <a:spcPts val="188"/>
              </a:spcBef>
              <a:spcAft>
                <a:spcPts val="0"/>
              </a:spcAft>
              <a:buSzPts val="563"/>
              <a:buNone/>
              <a:defRPr sz="563"/>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84" name="Google Shape;184;p22"/>
          <p:cNvSpPr txBox="1">
            <a:spLocks noGrp="1"/>
          </p:cNvSpPr>
          <p:nvPr>
            <p:ph type="body" idx="2"/>
          </p:nvPr>
        </p:nvSpPr>
        <p:spPr>
          <a:xfrm>
            <a:off x="152400" y="582215"/>
            <a:ext cx="5102352" cy="4389120"/>
          </a:xfrm>
          <a:prstGeom prst="rect">
            <a:avLst/>
          </a:prstGeom>
          <a:noFill/>
          <a:ln>
            <a:noFill/>
          </a:ln>
        </p:spPr>
        <p:txBody>
          <a:bodyPr spcFirstLastPara="1" wrap="square" lIns="91425" tIns="45700" rIns="91425" bIns="45700" anchor="t" anchorCtr="0">
            <a:noAutofit/>
          </a:bodyPr>
          <a:lstStyle>
            <a:lvl1pPr marL="457200" lvl="0" indent="-355600" algn="l">
              <a:spcBef>
                <a:spcPts val="188"/>
              </a:spcBef>
              <a:spcAft>
                <a:spcPts val="0"/>
              </a:spcAft>
              <a:buSzPts val="2000"/>
              <a:buChar char="•"/>
              <a:defRPr sz="2000"/>
            </a:lvl1pPr>
            <a:lvl2pPr marL="914400" lvl="1" indent="-339725" algn="l">
              <a:spcBef>
                <a:spcPts val="188"/>
              </a:spcBef>
              <a:spcAft>
                <a:spcPts val="0"/>
              </a:spcAft>
              <a:buSzPts val="1750"/>
              <a:buChar char="▫"/>
              <a:defRPr sz="1750"/>
            </a:lvl2pPr>
            <a:lvl3pPr marL="1371600" lvl="2" indent="-323850" algn="l">
              <a:spcBef>
                <a:spcPts val="188"/>
              </a:spcBef>
              <a:spcAft>
                <a:spcPts val="0"/>
              </a:spcAft>
              <a:buSzPts val="1500"/>
              <a:buChar char="●"/>
              <a:defRPr sz="1500"/>
            </a:lvl3pPr>
            <a:lvl4pPr marL="1828800" lvl="3" indent="-307975" algn="l">
              <a:spcBef>
                <a:spcPts val="188"/>
              </a:spcBef>
              <a:spcAft>
                <a:spcPts val="0"/>
              </a:spcAft>
              <a:buSzPts val="1250"/>
              <a:buChar char="●"/>
              <a:defRPr sz="1250"/>
            </a:lvl4pPr>
            <a:lvl5pPr marL="2286000" lvl="4" indent="-307975" algn="l">
              <a:spcBef>
                <a:spcPts val="188"/>
              </a:spcBef>
              <a:spcAft>
                <a:spcPts val="0"/>
              </a:spcAft>
              <a:buSzPts val="1250"/>
              <a:buChar char="▫"/>
              <a:defRPr sz="125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85" name="Google Shape;185;p22"/>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6" name="Google Shape;186;p22"/>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7" name="Google Shape;187;p22"/>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88"/>
        <p:cNvGrpSpPr/>
        <p:nvPr/>
      </p:nvGrpSpPr>
      <p:grpSpPr>
        <a:xfrm>
          <a:off x="0" y="0"/>
          <a:ext cx="0" cy="0"/>
          <a:chOff x="0" y="0"/>
          <a:chExt cx="0" cy="0"/>
        </a:xfrm>
      </p:grpSpPr>
      <p:sp>
        <p:nvSpPr>
          <p:cNvPr id="189" name="Google Shape;189;p23"/>
          <p:cNvSpPr txBox="1">
            <a:spLocks noGrp="1"/>
          </p:cNvSpPr>
          <p:nvPr>
            <p:ph type="title"/>
          </p:nvPr>
        </p:nvSpPr>
        <p:spPr>
          <a:xfrm rot="-5400000">
            <a:off x="3978223" y="2294083"/>
            <a:ext cx="3511228" cy="586803"/>
          </a:xfrm>
          <a:prstGeom prst="rect">
            <a:avLst/>
          </a:prstGeom>
          <a:noFill/>
          <a:ln>
            <a:noFill/>
          </a:ln>
        </p:spPr>
        <p:txBody>
          <a:bodyPr spcFirstLastPara="1" wrap="square" lIns="45700" tIns="0" rIns="45700" bIns="45700" anchor="t" anchorCtr="0">
            <a:noAutofit/>
          </a:bodyPr>
          <a:lstStyle>
            <a:lvl1pPr lvl="0" algn="ctr">
              <a:spcBef>
                <a:spcPts val="0"/>
              </a:spcBef>
              <a:spcAft>
                <a:spcPts val="0"/>
              </a:spcAft>
              <a:buClr>
                <a:schemeClr val="dk2"/>
              </a:buClr>
              <a:buSzPts val="1250"/>
              <a:buFont typeface="Trebuchet MS"/>
              <a:buNone/>
              <a:defRPr sz="125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0" name="Google Shape;190;p23"/>
          <p:cNvSpPr>
            <a:spLocks noGrp="1"/>
          </p:cNvSpPr>
          <p:nvPr>
            <p:ph type="pic" idx="2"/>
          </p:nvPr>
        </p:nvSpPr>
        <p:spPr>
          <a:xfrm>
            <a:off x="403671" y="857250"/>
            <a:ext cx="4572000" cy="3429000"/>
          </a:xfrm>
          <a:prstGeom prst="rect">
            <a:avLst/>
          </a:prstGeom>
          <a:solidFill>
            <a:srgbClr val="EAEAEA"/>
          </a:solidFill>
          <a:ln w="50800" cap="flat" cmpd="sng">
            <a:solidFill>
              <a:srgbClr val="FFFFFF"/>
            </a:solidFill>
            <a:prstDash val="solid"/>
            <a:miter lim="800000"/>
            <a:headEnd type="none" w="sm" len="sm"/>
            <a:tailEnd type="none" w="sm" len="sm"/>
          </a:ln>
          <a:effectLst>
            <a:outerShdw blurRad="57150" dist="31750" dir="4800000" algn="tl" rotWithShape="0">
              <a:srgbClr val="000000">
                <a:alpha val="24705"/>
              </a:srgbClr>
            </a:outerShdw>
          </a:effectLst>
        </p:spPr>
        <p:txBody>
          <a:bodyPr spcFirstLastPara="1" wrap="square" lIns="91425" tIns="45700" rIns="91425" bIns="45700" anchor="t" anchorCtr="0">
            <a:noAutofit/>
          </a:bodyPr>
          <a:lstStyle>
            <a:lvl1pPr marR="0" lvl="0" algn="l" rtl="0">
              <a:spcBef>
                <a:spcPts val="188"/>
              </a:spcBef>
              <a:spcAft>
                <a:spcPts val="0"/>
              </a:spcAft>
              <a:buClr>
                <a:schemeClr val="accent3"/>
              </a:buClr>
              <a:buSzPts val="2000"/>
              <a:buFont typeface="Georgia"/>
              <a:buNone/>
              <a:defRPr sz="2000" b="0" i="0" u="none" strike="noStrike" cap="none">
                <a:solidFill>
                  <a:schemeClr val="dk1"/>
                </a:solidFill>
                <a:latin typeface="Georgia"/>
                <a:ea typeface="Georgia"/>
                <a:cs typeface="Georgia"/>
                <a:sym typeface="Georgia"/>
              </a:defRPr>
            </a:lvl1pPr>
            <a:lvl2pPr marR="0" lvl="1" algn="l" rtl="0">
              <a:spcBef>
                <a:spcPts val="188"/>
              </a:spcBef>
              <a:spcAft>
                <a:spcPts val="0"/>
              </a:spcAft>
              <a:buClr>
                <a:schemeClr val="accent2"/>
              </a:buClr>
              <a:buSzPts val="1625"/>
              <a:buFont typeface="Georgia"/>
              <a:buChar char="▫"/>
              <a:defRPr sz="1625" b="0" i="0" u="none" strike="noStrike" cap="none">
                <a:solidFill>
                  <a:schemeClr val="accent2"/>
                </a:solidFill>
                <a:latin typeface="Georgia"/>
                <a:ea typeface="Georgia"/>
                <a:cs typeface="Georgia"/>
                <a:sym typeface="Georgia"/>
              </a:defRPr>
            </a:lvl2pPr>
            <a:lvl3pPr marR="0" lvl="2" algn="l" rtl="0">
              <a:spcBef>
                <a:spcPts val="188"/>
              </a:spcBef>
              <a:spcAft>
                <a:spcPts val="0"/>
              </a:spcAft>
              <a:buClr>
                <a:schemeClr val="accent1"/>
              </a:buClr>
              <a:buSzPts val="1500"/>
              <a:buFont typeface="Noto Sans Symbols"/>
              <a:buChar char="●"/>
              <a:defRPr sz="1500" b="0" i="0" u="none" strike="noStrike" cap="none">
                <a:solidFill>
                  <a:schemeClr val="accent1"/>
                </a:solidFill>
                <a:latin typeface="Georgia"/>
                <a:ea typeface="Georgia"/>
                <a:cs typeface="Georgia"/>
                <a:sym typeface="Georgia"/>
              </a:defRPr>
            </a:lvl3pPr>
            <a:lvl4pPr marR="0" lvl="3" algn="l" rtl="0">
              <a:spcBef>
                <a:spcPts val="188"/>
              </a:spcBef>
              <a:spcAft>
                <a:spcPts val="0"/>
              </a:spcAft>
              <a:buClr>
                <a:schemeClr val="accent1"/>
              </a:buClr>
              <a:buSzPts val="1375"/>
              <a:buFont typeface="Noto Sans Symbols"/>
              <a:buChar char="●"/>
              <a:defRPr sz="1375" b="0" i="0" u="none" strike="noStrike" cap="none">
                <a:solidFill>
                  <a:schemeClr val="accent1"/>
                </a:solidFill>
                <a:latin typeface="Georgia"/>
                <a:ea typeface="Georgia"/>
                <a:cs typeface="Georgia"/>
                <a:sym typeface="Georgia"/>
              </a:defRPr>
            </a:lvl4pPr>
            <a:lvl5pPr marR="0" lvl="4" algn="l" rtl="0">
              <a:spcBef>
                <a:spcPts val="188"/>
              </a:spcBef>
              <a:spcAft>
                <a:spcPts val="0"/>
              </a:spcAft>
              <a:buClr>
                <a:schemeClr val="accent3"/>
              </a:buClr>
              <a:buSzPts val="1250"/>
              <a:buFont typeface="Georgia"/>
              <a:buChar char="▫"/>
              <a:defRPr sz="1250" b="0" i="0" u="none" strike="noStrike" cap="none">
                <a:solidFill>
                  <a:schemeClr val="accent3"/>
                </a:solidFill>
                <a:latin typeface="Georgia"/>
                <a:ea typeface="Georgia"/>
                <a:cs typeface="Georgia"/>
                <a:sym typeface="Georgia"/>
              </a:defRPr>
            </a:lvl5pPr>
            <a:lvl6pPr marR="0" lvl="5" algn="l" rtl="0">
              <a:spcBef>
                <a:spcPts val="188"/>
              </a:spcBef>
              <a:spcAft>
                <a:spcPts val="0"/>
              </a:spcAft>
              <a:buClr>
                <a:schemeClr val="accent3"/>
              </a:buClr>
              <a:buSzPts val="1125"/>
              <a:buFont typeface="Georgia"/>
              <a:buChar char="▫"/>
              <a:defRPr sz="1125" b="0" i="0" u="none" strike="noStrike" cap="none">
                <a:solidFill>
                  <a:schemeClr val="accent3"/>
                </a:solidFill>
                <a:latin typeface="Georgia"/>
                <a:ea typeface="Georgia"/>
                <a:cs typeface="Georgia"/>
                <a:sym typeface="Georgia"/>
              </a:defRPr>
            </a:lvl6pPr>
            <a:lvl7pPr marR="0" lvl="6" algn="l" rtl="0">
              <a:spcBef>
                <a:spcPts val="188"/>
              </a:spcBef>
              <a:spcAft>
                <a:spcPts val="0"/>
              </a:spcAft>
              <a:buClr>
                <a:schemeClr val="accent3"/>
              </a:buClr>
              <a:buSzPts val="1000"/>
              <a:buFont typeface="Georgia"/>
              <a:buChar char="▫"/>
              <a:defRPr sz="1000" b="0" i="0" u="none" strike="noStrike" cap="none">
                <a:solidFill>
                  <a:schemeClr val="accent3"/>
                </a:solidFill>
                <a:latin typeface="Georgia"/>
                <a:ea typeface="Georgia"/>
                <a:cs typeface="Georgia"/>
                <a:sym typeface="Georgia"/>
              </a:defRPr>
            </a:lvl7pPr>
            <a:lvl8pPr marR="0" lvl="7" algn="l" rtl="0">
              <a:spcBef>
                <a:spcPts val="188"/>
              </a:spcBef>
              <a:spcAft>
                <a:spcPts val="0"/>
              </a:spcAft>
              <a:buClr>
                <a:schemeClr val="accent3"/>
              </a:buClr>
              <a:buSzPts val="938"/>
              <a:buFont typeface="Georgia"/>
              <a:buChar char="◦"/>
              <a:defRPr sz="938" b="0" i="0" u="none" strike="noStrike" cap="none">
                <a:solidFill>
                  <a:schemeClr val="accent3"/>
                </a:solidFill>
                <a:latin typeface="Georgia"/>
                <a:ea typeface="Georgia"/>
                <a:cs typeface="Georgia"/>
                <a:sym typeface="Georgia"/>
              </a:defRPr>
            </a:lvl8pPr>
            <a:lvl9pPr marR="0" lvl="8" algn="l" rtl="0">
              <a:spcBef>
                <a:spcPts val="188"/>
              </a:spcBef>
              <a:spcAft>
                <a:spcPts val="0"/>
              </a:spcAft>
              <a:buClr>
                <a:schemeClr val="accent3"/>
              </a:buClr>
              <a:buSzPts val="875"/>
              <a:buFont typeface="Georgia"/>
              <a:buChar char="◦"/>
              <a:defRPr sz="875" b="0" i="0" u="none" strike="noStrike" cap="none">
                <a:solidFill>
                  <a:schemeClr val="accent3"/>
                </a:solidFill>
                <a:latin typeface="Georgia"/>
                <a:ea typeface="Georgia"/>
                <a:cs typeface="Georgia"/>
                <a:sym typeface="Georgia"/>
              </a:defRPr>
            </a:lvl9pPr>
          </a:lstStyle>
          <a:p>
            <a:endParaRPr/>
          </a:p>
        </p:txBody>
      </p:sp>
      <p:sp>
        <p:nvSpPr>
          <p:cNvPr id="191" name="Google Shape;191;p23"/>
          <p:cNvSpPr txBox="1">
            <a:spLocks noGrp="1"/>
          </p:cNvSpPr>
          <p:nvPr>
            <p:ph type="body" idx="1"/>
          </p:nvPr>
        </p:nvSpPr>
        <p:spPr>
          <a:xfrm>
            <a:off x="6088443" y="2455732"/>
            <a:ext cx="2590800" cy="1887367"/>
          </a:xfrm>
          <a:prstGeom prst="rect">
            <a:avLst/>
          </a:prstGeom>
          <a:noFill/>
          <a:ln>
            <a:noFill/>
          </a:ln>
        </p:spPr>
        <p:txBody>
          <a:bodyPr spcFirstLastPara="1" wrap="square" lIns="0" tIns="0" rIns="45700" bIns="45700" anchor="t" anchorCtr="0">
            <a:noAutofit/>
          </a:bodyPr>
          <a:lstStyle>
            <a:lvl1pPr marL="457200" lvl="0" indent="-228600" algn="l">
              <a:lnSpc>
                <a:spcPct val="100000"/>
              </a:lnSpc>
              <a:spcBef>
                <a:spcPts val="0"/>
              </a:spcBef>
              <a:spcAft>
                <a:spcPts val="0"/>
              </a:spcAft>
              <a:buSzPts val="813"/>
              <a:buFont typeface="Georgia"/>
              <a:buNone/>
              <a:defRPr sz="813"/>
            </a:lvl1pPr>
            <a:lvl2pPr marL="914400" lvl="1" indent="-228600" algn="l">
              <a:spcBef>
                <a:spcPts val="188"/>
              </a:spcBef>
              <a:spcAft>
                <a:spcPts val="0"/>
              </a:spcAft>
              <a:buSzPts val="750"/>
              <a:buFont typeface="Georgia"/>
              <a:buNone/>
              <a:defRPr sz="750"/>
            </a:lvl2pPr>
            <a:lvl3pPr marL="1371600" lvl="2" indent="-228600" algn="l">
              <a:spcBef>
                <a:spcPts val="188"/>
              </a:spcBef>
              <a:spcAft>
                <a:spcPts val="0"/>
              </a:spcAft>
              <a:buSzPts val="625"/>
              <a:buFont typeface="Georgia"/>
              <a:buNone/>
              <a:defRPr sz="625"/>
            </a:lvl3pPr>
            <a:lvl4pPr marL="1828800" lvl="3" indent="-228600" algn="l">
              <a:spcBef>
                <a:spcPts val="188"/>
              </a:spcBef>
              <a:spcAft>
                <a:spcPts val="0"/>
              </a:spcAft>
              <a:buSzPts val="563"/>
              <a:buFont typeface="Georgia"/>
              <a:buNone/>
              <a:defRPr sz="563"/>
            </a:lvl4pPr>
            <a:lvl5pPr marL="2286000" lvl="4" indent="-228600" algn="l">
              <a:spcBef>
                <a:spcPts val="188"/>
              </a:spcBef>
              <a:spcAft>
                <a:spcPts val="0"/>
              </a:spcAft>
              <a:buSzPts val="563"/>
              <a:buFont typeface="Georgia"/>
              <a:buNone/>
              <a:defRPr sz="563"/>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92" name="Google Shape;192;p23"/>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3" name="Google Shape;193;p23"/>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4" name="Google Shape;194;p23"/>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95"/>
        <p:cNvGrpSpPr/>
        <p:nvPr/>
      </p:nvGrpSpPr>
      <p:grpSpPr>
        <a:xfrm>
          <a:off x="0" y="0"/>
          <a:ext cx="0" cy="0"/>
          <a:chOff x="0" y="0"/>
          <a:chExt cx="0" cy="0"/>
        </a:xfrm>
      </p:grpSpPr>
      <p:sp>
        <p:nvSpPr>
          <p:cNvPr id="196" name="Google Shape;196;p24"/>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7" name="Google Shape;197;p24"/>
          <p:cNvSpPr txBox="1">
            <a:spLocks noGrp="1"/>
          </p:cNvSpPr>
          <p:nvPr>
            <p:ph type="body" idx="1"/>
          </p:nvPr>
        </p:nvSpPr>
        <p:spPr>
          <a:xfrm rot="5400000">
            <a:off x="2950083" y="-805815"/>
            <a:ext cx="3243834" cy="8229600"/>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198" name="Google Shape;198;p24"/>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9" name="Google Shape;199;p24"/>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0" name="Google Shape;200;p24"/>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01"/>
        <p:cNvGrpSpPr/>
        <p:nvPr/>
      </p:nvGrpSpPr>
      <p:grpSpPr>
        <a:xfrm>
          <a:off x="0" y="0"/>
          <a:ext cx="0" cy="0"/>
          <a:chOff x="0" y="0"/>
          <a:chExt cx="0" cy="0"/>
        </a:xfrm>
      </p:grpSpPr>
      <p:sp>
        <p:nvSpPr>
          <p:cNvPr id="202" name="Google Shape;202;p25"/>
          <p:cNvSpPr txBox="1">
            <a:spLocks noGrp="1"/>
          </p:cNvSpPr>
          <p:nvPr>
            <p:ph type="title"/>
          </p:nvPr>
        </p:nvSpPr>
        <p:spPr>
          <a:xfrm rot="5400000">
            <a:off x="5676900" y="1962150"/>
            <a:ext cx="4114800" cy="1905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3" name="Google Shape;203;p25"/>
          <p:cNvSpPr txBox="1">
            <a:spLocks noGrp="1"/>
          </p:cNvSpPr>
          <p:nvPr>
            <p:ph type="body" idx="1"/>
          </p:nvPr>
        </p:nvSpPr>
        <p:spPr>
          <a:xfrm rot="5400000">
            <a:off x="1524000" y="-209550"/>
            <a:ext cx="4114800" cy="6248400"/>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04" name="Google Shape;204;p25"/>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5" name="Google Shape;205;p25"/>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6" name="Google Shape;206;p25"/>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6"/>
        <p:cNvGrpSpPr/>
        <p:nvPr/>
      </p:nvGrpSpPr>
      <p:grpSpPr>
        <a:xfrm>
          <a:off x="0" y="0"/>
          <a:ext cx="0" cy="0"/>
          <a:chOff x="0" y="0"/>
          <a:chExt cx="0" cy="0"/>
        </a:xfrm>
      </p:grpSpPr>
      <p:sp>
        <p:nvSpPr>
          <p:cNvPr id="227" name="Google Shape;227;p27"/>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Autofit/>
          </a:bodyPr>
          <a:lstStyle>
            <a:lvl1pPr lvl="0" algn="l">
              <a:spcBef>
                <a:spcPts val="0"/>
              </a:spcBef>
              <a:spcAft>
                <a:spcPts val="0"/>
              </a:spcAft>
              <a:buClr>
                <a:schemeClr val="dk2"/>
              </a:buClr>
              <a:buSzPts val="4200"/>
              <a:buFont typeface="Trebuchet MS"/>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28" name="Google Shape;228;p27"/>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Autofit/>
          </a:bodyPr>
          <a:lstStyle>
            <a:lvl1pPr marL="457200" lvl="0" indent="-342900" algn="l">
              <a:spcBef>
                <a:spcPts val="0"/>
              </a:spcBef>
              <a:spcAft>
                <a:spcPts val="0"/>
              </a:spcAft>
              <a:buSzPts val="1800"/>
              <a:buChar char="●"/>
              <a:defRPr/>
            </a:lvl1pPr>
            <a:lvl2pPr marL="914400" lvl="1" indent="-317500" algn="l">
              <a:spcBef>
                <a:spcPts val="1600"/>
              </a:spcBef>
              <a:spcAft>
                <a:spcPts val="0"/>
              </a:spcAft>
              <a:buSzPts val="1400"/>
              <a:buChar char="○"/>
              <a:defRPr/>
            </a:lvl2pPr>
            <a:lvl3pPr marL="1371600" lvl="2" indent="-317500" algn="l">
              <a:spcBef>
                <a:spcPts val="1600"/>
              </a:spcBef>
              <a:spcAft>
                <a:spcPts val="0"/>
              </a:spcAft>
              <a:buSzPts val="1400"/>
              <a:buChar char="■"/>
              <a:defRPr/>
            </a:lvl3pPr>
            <a:lvl4pPr marL="1828800" lvl="3" indent="-317500" algn="l">
              <a:spcBef>
                <a:spcPts val="1600"/>
              </a:spcBef>
              <a:spcAft>
                <a:spcPts val="0"/>
              </a:spcAft>
              <a:buSzPts val="1400"/>
              <a:buChar char="●"/>
              <a:defRPr/>
            </a:lvl4pPr>
            <a:lvl5pPr marL="2286000" lvl="4" indent="-317500" algn="l">
              <a:spcBef>
                <a:spcPts val="1600"/>
              </a:spcBef>
              <a:spcAft>
                <a:spcPts val="0"/>
              </a:spcAft>
              <a:buSzPts val="1400"/>
              <a:buChar char="○"/>
              <a:defRPr/>
            </a:lvl5pPr>
            <a:lvl6pPr marL="2743200" lvl="5" indent="-317500" algn="l">
              <a:spcBef>
                <a:spcPts val="1600"/>
              </a:spcBef>
              <a:spcAft>
                <a:spcPts val="0"/>
              </a:spcAft>
              <a:buSzPts val="1400"/>
              <a:buChar char="■"/>
              <a:defRPr/>
            </a:lvl6pPr>
            <a:lvl7pPr marL="3200400" lvl="6" indent="-317500" algn="l">
              <a:spcBef>
                <a:spcPts val="1600"/>
              </a:spcBef>
              <a:spcAft>
                <a:spcPts val="0"/>
              </a:spcAft>
              <a:buSzPts val="1400"/>
              <a:buChar char="●"/>
              <a:defRPr/>
            </a:lvl7pPr>
            <a:lvl8pPr marL="3657600" lvl="7" indent="-317500" algn="l">
              <a:spcBef>
                <a:spcPts val="1600"/>
              </a:spcBef>
              <a:spcAft>
                <a:spcPts val="0"/>
              </a:spcAft>
              <a:buSzPts val="1400"/>
              <a:buChar char="○"/>
              <a:defRPr/>
            </a:lvl8pPr>
            <a:lvl9pPr marL="4114800" lvl="8" indent="-317500" algn="l">
              <a:spcBef>
                <a:spcPts val="1600"/>
              </a:spcBef>
              <a:spcAft>
                <a:spcPts val="1600"/>
              </a:spcAft>
              <a:buSzPts val="1400"/>
              <a:buChar char="■"/>
              <a:defRPr/>
            </a:lvl9pPr>
          </a:lstStyle>
          <a:p>
            <a:endParaRPr/>
          </a:p>
        </p:txBody>
      </p:sp>
      <p:sp>
        <p:nvSpPr>
          <p:cNvPr id="229" name="Google Shape;229;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30"/>
        <p:cNvGrpSpPr/>
        <p:nvPr/>
      </p:nvGrpSpPr>
      <p:grpSpPr>
        <a:xfrm>
          <a:off x="0" y="0"/>
          <a:ext cx="0" cy="0"/>
          <a:chOff x="0" y="0"/>
          <a:chExt cx="0" cy="0"/>
        </a:xfrm>
      </p:grpSpPr>
      <p:sp>
        <p:nvSpPr>
          <p:cNvPr id="231" name="Google Shape;231;p28"/>
          <p:cNvSpPr/>
          <p:nvPr/>
        </p:nvSpPr>
        <p:spPr>
          <a:xfrm rot="10800000" flipH="1">
            <a:off x="5410184" y="2857501"/>
            <a:ext cx="3733819" cy="6831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32" name="Google Shape;232;p28"/>
          <p:cNvSpPr/>
          <p:nvPr/>
        </p:nvSpPr>
        <p:spPr>
          <a:xfrm rot="10800000" flipH="1">
            <a:off x="5410202" y="2922759"/>
            <a:ext cx="3733801" cy="144018"/>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33" name="Google Shape;233;p28"/>
          <p:cNvSpPr/>
          <p:nvPr/>
        </p:nvSpPr>
        <p:spPr>
          <a:xfrm rot="10800000" flipH="1">
            <a:off x="5410202" y="3086376"/>
            <a:ext cx="3733801" cy="6858"/>
          </a:xfrm>
          <a:prstGeom prst="rect">
            <a:avLst/>
          </a:prstGeom>
          <a:solidFill>
            <a:schemeClr val="accent2">
              <a:alpha val="64705"/>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34" name="Google Shape;234;p28"/>
          <p:cNvSpPr/>
          <p:nvPr/>
        </p:nvSpPr>
        <p:spPr>
          <a:xfrm rot="10800000" flipH="1">
            <a:off x="5410200" y="3123302"/>
            <a:ext cx="1965960" cy="13716"/>
          </a:xfrm>
          <a:prstGeom prst="rect">
            <a:avLst/>
          </a:prstGeom>
          <a:solidFill>
            <a:schemeClr val="accent2">
              <a:alpha val="6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35" name="Google Shape;235;p28"/>
          <p:cNvSpPr/>
          <p:nvPr/>
        </p:nvSpPr>
        <p:spPr>
          <a:xfrm rot="10800000" flipH="1">
            <a:off x="5410200" y="3149680"/>
            <a:ext cx="1965960" cy="6858"/>
          </a:xfrm>
          <a:prstGeom prst="rect">
            <a:avLst/>
          </a:prstGeom>
          <a:solidFill>
            <a:schemeClr val="accent2">
              <a:alpha val="64705"/>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36" name="Google Shape;236;p28"/>
          <p:cNvSpPr/>
          <p:nvPr/>
        </p:nvSpPr>
        <p:spPr>
          <a:xfrm>
            <a:off x="5410200" y="2971800"/>
            <a:ext cx="3063240" cy="20574"/>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37" name="Google Shape;237;p28"/>
          <p:cNvSpPr/>
          <p:nvPr/>
        </p:nvSpPr>
        <p:spPr>
          <a:xfrm>
            <a:off x="7376507" y="3045738"/>
            <a:ext cx="1600200" cy="27432"/>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38" name="Google Shape;238;p28"/>
          <p:cNvSpPr/>
          <p:nvPr/>
        </p:nvSpPr>
        <p:spPr>
          <a:xfrm>
            <a:off x="1" y="2737246"/>
            <a:ext cx="9144000" cy="183128"/>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39" name="Google Shape;239;p28"/>
          <p:cNvSpPr/>
          <p:nvPr/>
        </p:nvSpPr>
        <p:spPr>
          <a:xfrm>
            <a:off x="2" y="2756645"/>
            <a:ext cx="9144001" cy="10550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40" name="Google Shape;240;p28"/>
          <p:cNvSpPr/>
          <p:nvPr/>
        </p:nvSpPr>
        <p:spPr>
          <a:xfrm rot="10800000" flipH="1">
            <a:off x="6414051" y="2732317"/>
            <a:ext cx="2729950" cy="18632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41" name="Google Shape;241;p28"/>
          <p:cNvSpPr/>
          <p:nvPr/>
        </p:nvSpPr>
        <p:spPr>
          <a:xfrm>
            <a:off x="0" y="0"/>
            <a:ext cx="9144000" cy="277627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42" name="Google Shape;242;p28"/>
          <p:cNvSpPr txBox="1">
            <a:spLocks noGrp="1"/>
          </p:cNvSpPr>
          <p:nvPr>
            <p:ph type="ctrTitle"/>
          </p:nvPr>
        </p:nvSpPr>
        <p:spPr>
          <a:xfrm>
            <a:off x="457200" y="1801416"/>
            <a:ext cx="8458200" cy="110251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lt1"/>
              </a:buClr>
              <a:buSzPts val="2750"/>
              <a:buFont typeface="Trebuchet MS"/>
              <a:buNone/>
              <a:defRPr sz="275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3" name="Google Shape;243;p28"/>
          <p:cNvSpPr txBox="1">
            <a:spLocks noGrp="1"/>
          </p:cNvSpPr>
          <p:nvPr>
            <p:ph type="subTitle" idx="1"/>
          </p:nvPr>
        </p:nvSpPr>
        <p:spPr>
          <a:xfrm>
            <a:off x="457200" y="2924954"/>
            <a:ext cx="4953000" cy="1314450"/>
          </a:xfrm>
          <a:prstGeom prst="rect">
            <a:avLst/>
          </a:prstGeom>
          <a:noFill/>
          <a:ln>
            <a:noFill/>
          </a:ln>
        </p:spPr>
        <p:txBody>
          <a:bodyPr spcFirstLastPara="1" wrap="square" lIns="91425" tIns="45700" rIns="91425" bIns="45700" anchor="t" anchorCtr="0">
            <a:noAutofit/>
          </a:bodyPr>
          <a:lstStyle>
            <a:lvl1pPr lvl="0" algn="l">
              <a:spcBef>
                <a:spcPts val="188"/>
              </a:spcBef>
              <a:spcAft>
                <a:spcPts val="0"/>
              </a:spcAft>
              <a:buSzPts val="1500"/>
              <a:buNone/>
              <a:defRPr sz="1500">
                <a:solidFill>
                  <a:schemeClr val="dk2"/>
                </a:solidFill>
              </a:defRPr>
            </a:lvl1pPr>
            <a:lvl2pPr lvl="1" algn="ctr">
              <a:spcBef>
                <a:spcPts val="188"/>
              </a:spcBef>
              <a:spcAft>
                <a:spcPts val="0"/>
              </a:spcAft>
              <a:buSzPts val="1800"/>
              <a:buNone/>
              <a:defRPr/>
            </a:lvl2pPr>
            <a:lvl3pPr lvl="2" algn="ctr">
              <a:spcBef>
                <a:spcPts val="188"/>
              </a:spcBef>
              <a:spcAft>
                <a:spcPts val="0"/>
              </a:spcAft>
              <a:buSzPts val="1800"/>
              <a:buNone/>
              <a:defRPr/>
            </a:lvl3pPr>
            <a:lvl4pPr lvl="3" algn="ctr">
              <a:spcBef>
                <a:spcPts val="188"/>
              </a:spcBef>
              <a:spcAft>
                <a:spcPts val="0"/>
              </a:spcAft>
              <a:buSzPts val="1800"/>
              <a:buNone/>
              <a:defRPr/>
            </a:lvl4pPr>
            <a:lvl5pPr lvl="4" algn="ctr">
              <a:spcBef>
                <a:spcPts val="188"/>
              </a:spcBef>
              <a:spcAft>
                <a:spcPts val="0"/>
              </a:spcAft>
              <a:buSzPts val="1800"/>
              <a:buNone/>
              <a:defRPr/>
            </a:lvl5pPr>
            <a:lvl6pPr lvl="5" algn="ctr">
              <a:spcBef>
                <a:spcPts val="188"/>
              </a:spcBef>
              <a:spcAft>
                <a:spcPts val="0"/>
              </a:spcAft>
              <a:buSzPts val="1800"/>
              <a:buNone/>
              <a:defRPr/>
            </a:lvl6pPr>
            <a:lvl7pPr lvl="6" algn="ctr">
              <a:spcBef>
                <a:spcPts val="188"/>
              </a:spcBef>
              <a:spcAft>
                <a:spcPts val="0"/>
              </a:spcAft>
              <a:buSzPts val="1800"/>
              <a:buNone/>
              <a:defRPr/>
            </a:lvl7pPr>
            <a:lvl8pPr lvl="7" algn="ctr">
              <a:spcBef>
                <a:spcPts val="188"/>
              </a:spcBef>
              <a:spcAft>
                <a:spcPts val="0"/>
              </a:spcAft>
              <a:buSzPts val="1800"/>
              <a:buNone/>
              <a:defRPr/>
            </a:lvl8pPr>
            <a:lvl9pPr lvl="8" algn="ctr">
              <a:spcBef>
                <a:spcPts val="188"/>
              </a:spcBef>
              <a:spcAft>
                <a:spcPts val="0"/>
              </a:spcAft>
              <a:buSzPts val="1800"/>
              <a:buNone/>
              <a:defRPr/>
            </a:lvl9pPr>
          </a:lstStyle>
          <a:p>
            <a:endParaRPr/>
          </a:p>
        </p:txBody>
      </p:sp>
      <p:sp>
        <p:nvSpPr>
          <p:cNvPr id="244" name="Google Shape;244;p28"/>
          <p:cNvSpPr txBox="1">
            <a:spLocks noGrp="1"/>
          </p:cNvSpPr>
          <p:nvPr>
            <p:ph type="dt" idx="10"/>
          </p:nvPr>
        </p:nvSpPr>
        <p:spPr>
          <a:xfrm>
            <a:off x="6705600" y="3154680"/>
            <a:ext cx="960120"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5" name="Google Shape;245;p28"/>
          <p:cNvSpPr txBox="1">
            <a:spLocks noGrp="1"/>
          </p:cNvSpPr>
          <p:nvPr>
            <p:ph type="ftr" idx="11"/>
          </p:nvPr>
        </p:nvSpPr>
        <p:spPr>
          <a:xfrm>
            <a:off x="5410200" y="3153966"/>
            <a:ext cx="129540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6" name="Google Shape;246;p28"/>
          <p:cNvSpPr txBox="1">
            <a:spLocks noGrp="1"/>
          </p:cNvSpPr>
          <p:nvPr>
            <p:ph type="sldNum" idx="12"/>
          </p:nvPr>
        </p:nvSpPr>
        <p:spPr>
          <a:xfrm>
            <a:off x="8320088" y="852"/>
            <a:ext cx="747712" cy="27432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7"/>
        <p:cNvGrpSpPr/>
        <p:nvPr/>
      </p:nvGrpSpPr>
      <p:grpSpPr>
        <a:xfrm>
          <a:off x="0" y="0"/>
          <a:ext cx="0" cy="0"/>
          <a:chOff x="0" y="0"/>
          <a:chExt cx="0" cy="0"/>
        </a:xfrm>
      </p:grpSpPr>
      <p:sp>
        <p:nvSpPr>
          <p:cNvPr id="248" name="Google Shape;248;p29"/>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9" name="Google Shape;249;p29"/>
          <p:cNvSpPr txBox="1">
            <a:spLocks noGrp="1"/>
          </p:cNvSpPr>
          <p:nvPr>
            <p:ph type="body" idx="1"/>
          </p:nvPr>
        </p:nvSpPr>
        <p:spPr>
          <a:xfrm>
            <a:off x="457200" y="1687068"/>
            <a:ext cx="8229600" cy="3243834"/>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50" name="Google Shape;250;p29"/>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1" name="Google Shape;251;p29"/>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2" name="Google Shape;252;p29"/>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3"/>
        <p:cNvGrpSpPr/>
        <p:nvPr/>
      </p:nvGrpSpPr>
      <p:grpSpPr>
        <a:xfrm>
          <a:off x="0" y="0"/>
          <a:ext cx="0" cy="0"/>
          <a:chOff x="0" y="0"/>
          <a:chExt cx="0" cy="0"/>
        </a:xfrm>
      </p:grpSpPr>
      <p:sp>
        <p:nvSpPr>
          <p:cNvPr id="254" name="Google Shape;254;p30"/>
          <p:cNvSpPr txBox="1">
            <a:spLocks noGrp="1"/>
          </p:cNvSpPr>
          <p:nvPr>
            <p:ph type="title"/>
          </p:nvPr>
        </p:nvSpPr>
        <p:spPr>
          <a:xfrm>
            <a:off x="722313" y="1485901"/>
            <a:ext cx="7772400" cy="1021556"/>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FFFFFF"/>
              </a:buClr>
              <a:buSzPts val="2688"/>
              <a:buFont typeface="Trebuchet MS"/>
              <a:buNone/>
              <a:defRPr sz="2688" b="1"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5" name="Google Shape;255;p30"/>
          <p:cNvSpPr txBox="1">
            <a:spLocks noGrp="1"/>
          </p:cNvSpPr>
          <p:nvPr>
            <p:ph type="body" idx="1"/>
          </p:nvPr>
        </p:nvSpPr>
        <p:spPr>
          <a:xfrm>
            <a:off x="722313" y="2525316"/>
            <a:ext cx="7772400" cy="1132284"/>
          </a:xfrm>
          <a:prstGeom prst="rect">
            <a:avLst/>
          </a:prstGeom>
          <a:noFill/>
          <a:ln>
            <a:noFill/>
          </a:ln>
        </p:spPr>
        <p:txBody>
          <a:bodyPr spcFirstLastPara="1" wrap="square" lIns="91425" tIns="45700" rIns="91425" bIns="45700" anchor="t" anchorCtr="0">
            <a:noAutofit/>
          </a:bodyPr>
          <a:lstStyle>
            <a:lvl1pPr marL="457200" lvl="0" indent="-228600" algn="l">
              <a:spcBef>
                <a:spcPts val="188"/>
              </a:spcBef>
              <a:spcAft>
                <a:spcPts val="0"/>
              </a:spcAft>
              <a:buSzPts val="1313"/>
              <a:buNone/>
              <a:defRPr sz="1313" b="0">
                <a:solidFill>
                  <a:schemeClr val="dk2"/>
                </a:solidFill>
              </a:defRPr>
            </a:lvl1pPr>
            <a:lvl2pPr marL="914400" lvl="1" indent="-228600" algn="l">
              <a:spcBef>
                <a:spcPts val="188"/>
              </a:spcBef>
              <a:spcAft>
                <a:spcPts val="0"/>
              </a:spcAft>
              <a:buSzPts val="1125"/>
              <a:buNone/>
              <a:defRPr sz="1125">
                <a:solidFill>
                  <a:srgbClr val="888888"/>
                </a:solidFill>
              </a:defRPr>
            </a:lvl2pPr>
            <a:lvl3pPr marL="1371600" lvl="2" indent="-228600" algn="l">
              <a:spcBef>
                <a:spcPts val="188"/>
              </a:spcBef>
              <a:spcAft>
                <a:spcPts val="0"/>
              </a:spcAft>
              <a:buSzPts val="1000"/>
              <a:buNone/>
              <a:defRPr sz="1000">
                <a:solidFill>
                  <a:srgbClr val="888888"/>
                </a:solidFill>
              </a:defRPr>
            </a:lvl3pPr>
            <a:lvl4pPr marL="1828800" lvl="3" indent="-228600" algn="l">
              <a:spcBef>
                <a:spcPts val="188"/>
              </a:spcBef>
              <a:spcAft>
                <a:spcPts val="0"/>
              </a:spcAft>
              <a:buSzPts val="875"/>
              <a:buNone/>
              <a:defRPr sz="875">
                <a:solidFill>
                  <a:srgbClr val="888888"/>
                </a:solidFill>
              </a:defRPr>
            </a:lvl4pPr>
            <a:lvl5pPr marL="2286000" lvl="4" indent="-228600" algn="l">
              <a:spcBef>
                <a:spcPts val="188"/>
              </a:spcBef>
              <a:spcAft>
                <a:spcPts val="0"/>
              </a:spcAft>
              <a:buSzPts val="875"/>
              <a:buNone/>
              <a:defRPr sz="875">
                <a:solidFill>
                  <a:srgbClr val="888888"/>
                </a:solidFill>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56" name="Google Shape;256;p30"/>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7" name="Google Shape;257;p30"/>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8" name="Google Shape;258;p30"/>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9"/>
        <p:cNvGrpSpPr/>
        <p:nvPr/>
      </p:nvGrpSpPr>
      <p:grpSpPr>
        <a:xfrm>
          <a:off x="0" y="0"/>
          <a:ext cx="0" cy="0"/>
          <a:chOff x="0" y="0"/>
          <a:chExt cx="0" cy="0"/>
        </a:xfrm>
      </p:grpSpPr>
      <p:sp>
        <p:nvSpPr>
          <p:cNvPr id="260" name="Google Shape;260;p31"/>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1" name="Google Shape;261;p31"/>
          <p:cNvSpPr txBox="1">
            <a:spLocks noGrp="1"/>
          </p:cNvSpPr>
          <p:nvPr>
            <p:ph type="body" idx="1"/>
          </p:nvPr>
        </p:nvSpPr>
        <p:spPr>
          <a:xfrm>
            <a:off x="457200" y="1687068"/>
            <a:ext cx="4038600" cy="3394473"/>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4037" algn="l">
              <a:spcBef>
                <a:spcPts val="188"/>
              </a:spcBef>
              <a:spcAft>
                <a:spcPts val="0"/>
              </a:spcAft>
              <a:buSzPts val="1188"/>
              <a:buChar char="▫"/>
              <a:defRPr sz="1188"/>
            </a:lvl2pPr>
            <a:lvl3pPr marL="1371600" lvl="2" indent="-300037" algn="l">
              <a:spcBef>
                <a:spcPts val="188"/>
              </a:spcBef>
              <a:spcAft>
                <a:spcPts val="0"/>
              </a:spcAft>
              <a:buSzPts val="1125"/>
              <a:buChar char="●"/>
              <a:defRPr sz="1125"/>
            </a:lvl3pPr>
            <a:lvl4pPr marL="1828800" lvl="3" indent="-300037" algn="l">
              <a:spcBef>
                <a:spcPts val="188"/>
              </a:spcBef>
              <a:spcAft>
                <a:spcPts val="0"/>
              </a:spcAft>
              <a:buSzPts val="1125"/>
              <a:buChar char="●"/>
              <a:defRPr sz="1125"/>
            </a:lvl4pPr>
            <a:lvl5pPr marL="2286000" lvl="4" indent="-300037" algn="l">
              <a:spcBef>
                <a:spcPts val="188"/>
              </a:spcBef>
              <a:spcAft>
                <a:spcPts val="0"/>
              </a:spcAft>
              <a:buSzPts val="1125"/>
              <a:buChar char="▫"/>
              <a:defRPr sz="1125"/>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62" name="Google Shape;262;p31"/>
          <p:cNvSpPr txBox="1">
            <a:spLocks noGrp="1"/>
          </p:cNvSpPr>
          <p:nvPr>
            <p:ph type="body" idx="2"/>
          </p:nvPr>
        </p:nvSpPr>
        <p:spPr>
          <a:xfrm>
            <a:off x="4648200" y="1687068"/>
            <a:ext cx="4038600" cy="3394473"/>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4037" algn="l">
              <a:spcBef>
                <a:spcPts val="188"/>
              </a:spcBef>
              <a:spcAft>
                <a:spcPts val="0"/>
              </a:spcAft>
              <a:buSzPts val="1188"/>
              <a:buChar char="▫"/>
              <a:defRPr sz="1188"/>
            </a:lvl2pPr>
            <a:lvl3pPr marL="1371600" lvl="2" indent="-300037" algn="l">
              <a:spcBef>
                <a:spcPts val="188"/>
              </a:spcBef>
              <a:spcAft>
                <a:spcPts val="0"/>
              </a:spcAft>
              <a:buSzPts val="1125"/>
              <a:buChar char="●"/>
              <a:defRPr sz="1125"/>
            </a:lvl3pPr>
            <a:lvl4pPr marL="1828800" lvl="3" indent="-300037" algn="l">
              <a:spcBef>
                <a:spcPts val="188"/>
              </a:spcBef>
              <a:spcAft>
                <a:spcPts val="0"/>
              </a:spcAft>
              <a:buSzPts val="1125"/>
              <a:buChar char="●"/>
              <a:defRPr sz="1125"/>
            </a:lvl4pPr>
            <a:lvl5pPr marL="2286000" lvl="4" indent="-300037" algn="l">
              <a:spcBef>
                <a:spcPts val="188"/>
              </a:spcBef>
              <a:spcAft>
                <a:spcPts val="0"/>
              </a:spcAft>
              <a:buSzPts val="1125"/>
              <a:buChar char="▫"/>
              <a:defRPr sz="1125"/>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63" name="Google Shape;263;p31"/>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4" name="Google Shape;264;p31"/>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5" name="Google Shape;265;p31"/>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66"/>
        <p:cNvGrpSpPr/>
        <p:nvPr/>
      </p:nvGrpSpPr>
      <p:grpSpPr>
        <a:xfrm>
          <a:off x="0" y="0"/>
          <a:ext cx="0" cy="0"/>
          <a:chOff x="0" y="0"/>
          <a:chExt cx="0" cy="0"/>
        </a:xfrm>
      </p:grpSpPr>
      <p:sp>
        <p:nvSpPr>
          <p:cNvPr id="267" name="Google Shape;267;p32"/>
          <p:cNvSpPr txBox="1">
            <a:spLocks noGrp="1"/>
          </p:cNvSpPr>
          <p:nvPr>
            <p:ph type="title"/>
          </p:nvPr>
        </p:nvSpPr>
        <p:spPr>
          <a:xfrm>
            <a:off x="381000" y="857250"/>
            <a:ext cx="8382000" cy="8023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2500"/>
              <a:buFont typeface="Trebuchet MS"/>
              <a:buNone/>
              <a:defRPr sz="2500" b="0" i="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8" name="Google Shape;268;p32"/>
          <p:cNvSpPr txBox="1">
            <a:spLocks noGrp="1"/>
          </p:cNvSpPr>
          <p:nvPr>
            <p:ph type="body" idx="1"/>
          </p:nvPr>
        </p:nvSpPr>
        <p:spPr>
          <a:xfrm>
            <a:off x="381000" y="1683728"/>
            <a:ext cx="4041648" cy="342900"/>
          </a:xfrm>
          <a:prstGeom prst="rect">
            <a:avLst/>
          </a:prstGeom>
          <a:solidFill>
            <a:srgbClr val="DC3430">
              <a:alpha val="24705"/>
            </a:srgbClr>
          </a:solidFill>
          <a:ln w="127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188"/>
              </a:spcBef>
              <a:spcAft>
                <a:spcPts val="0"/>
              </a:spcAft>
              <a:buSzPts val="1188"/>
              <a:buNone/>
              <a:defRPr sz="1188" b="1">
                <a:solidFill>
                  <a:srgbClr val="414141"/>
                </a:solidFill>
              </a:defRPr>
            </a:lvl1pPr>
            <a:lvl2pPr marL="914400" lvl="1" indent="-228600" algn="l">
              <a:spcBef>
                <a:spcPts val="188"/>
              </a:spcBef>
              <a:spcAft>
                <a:spcPts val="0"/>
              </a:spcAft>
              <a:buSzPts val="1250"/>
              <a:buNone/>
              <a:defRPr sz="1250" b="1"/>
            </a:lvl2pPr>
            <a:lvl3pPr marL="1371600" lvl="2" indent="-228600" algn="l">
              <a:spcBef>
                <a:spcPts val="188"/>
              </a:spcBef>
              <a:spcAft>
                <a:spcPts val="0"/>
              </a:spcAft>
              <a:buSzPts val="1125"/>
              <a:buNone/>
              <a:defRPr sz="1125" b="1"/>
            </a:lvl3pPr>
            <a:lvl4pPr marL="1828800" lvl="3" indent="-228600" algn="l">
              <a:spcBef>
                <a:spcPts val="188"/>
              </a:spcBef>
              <a:spcAft>
                <a:spcPts val="0"/>
              </a:spcAft>
              <a:buSzPts val="1000"/>
              <a:buNone/>
              <a:defRPr sz="1000" b="1"/>
            </a:lvl4pPr>
            <a:lvl5pPr marL="2286000" lvl="4" indent="-228600" algn="l">
              <a:spcBef>
                <a:spcPts val="188"/>
              </a:spcBef>
              <a:spcAft>
                <a:spcPts val="0"/>
              </a:spcAft>
              <a:buSzPts val="1000"/>
              <a:buNone/>
              <a:defRPr sz="1000" b="1"/>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69" name="Google Shape;269;p32"/>
          <p:cNvSpPr txBox="1">
            <a:spLocks noGrp="1"/>
          </p:cNvSpPr>
          <p:nvPr>
            <p:ph type="body" idx="2"/>
          </p:nvPr>
        </p:nvSpPr>
        <p:spPr>
          <a:xfrm>
            <a:off x="4721227" y="1683728"/>
            <a:ext cx="4041775" cy="342900"/>
          </a:xfrm>
          <a:prstGeom prst="rect">
            <a:avLst/>
          </a:prstGeom>
          <a:solidFill>
            <a:srgbClr val="DC3430">
              <a:alpha val="24705"/>
            </a:srgbClr>
          </a:solidFill>
          <a:ln w="127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188"/>
              </a:spcBef>
              <a:spcAft>
                <a:spcPts val="0"/>
              </a:spcAft>
              <a:buSzPts val="1188"/>
              <a:buNone/>
              <a:defRPr sz="1188" b="1">
                <a:solidFill>
                  <a:srgbClr val="414141"/>
                </a:solidFill>
              </a:defRPr>
            </a:lvl1pPr>
            <a:lvl2pPr marL="914400" lvl="1" indent="-228600" algn="l">
              <a:spcBef>
                <a:spcPts val="188"/>
              </a:spcBef>
              <a:spcAft>
                <a:spcPts val="0"/>
              </a:spcAft>
              <a:buSzPts val="1250"/>
              <a:buNone/>
              <a:defRPr sz="1250" b="1"/>
            </a:lvl2pPr>
            <a:lvl3pPr marL="1371600" lvl="2" indent="-228600" algn="l">
              <a:spcBef>
                <a:spcPts val="188"/>
              </a:spcBef>
              <a:spcAft>
                <a:spcPts val="0"/>
              </a:spcAft>
              <a:buSzPts val="1125"/>
              <a:buNone/>
              <a:defRPr sz="1125" b="1"/>
            </a:lvl3pPr>
            <a:lvl4pPr marL="1828800" lvl="3" indent="-228600" algn="l">
              <a:spcBef>
                <a:spcPts val="188"/>
              </a:spcBef>
              <a:spcAft>
                <a:spcPts val="0"/>
              </a:spcAft>
              <a:buSzPts val="1000"/>
              <a:buNone/>
              <a:defRPr sz="1000" b="1"/>
            </a:lvl4pPr>
            <a:lvl5pPr marL="2286000" lvl="4" indent="-228600" algn="l">
              <a:spcBef>
                <a:spcPts val="188"/>
              </a:spcBef>
              <a:spcAft>
                <a:spcPts val="0"/>
              </a:spcAft>
              <a:buSzPts val="1000"/>
              <a:buNone/>
              <a:defRPr sz="1000" b="1"/>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70" name="Google Shape;270;p32"/>
          <p:cNvSpPr txBox="1">
            <a:spLocks noGrp="1"/>
          </p:cNvSpPr>
          <p:nvPr>
            <p:ph type="body" idx="3"/>
          </p:nvPr>
        </p:nvSpPr>
        <p:spPr>
          <a:xfrm>
            <a:off x="381000" y="2031389"/>
            <a:ext cx="4041648" cy="2914650"/>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7975" algn="l">
              <a:spcBef>
                <a:spcPts val="188"/>
              </a:spcBef>
              <a:spcAft>
                <a:spcPts val="0"/>
              </a:spcAft>
              <a:buSzPts val="1250"/>
              <a:buChar char="▫"/>
              <a:defRPr sz="1250"/>
            </a:lvl2pPr>
            <a:lvl3pPr marL="1371600" lvl="2" indent="-300037" algn="l">
              <a:spcBef>
                <a:spcPts val="188"/>
              </a:spcBef>
              <a:spcAft>
                <a:spcPts val="0"/>
              </a:spcAft>
              <a:buSzPts val="1125"/>
              <a:buChar char="●"/>
              <a:defRPr sz="1125"/>
            </a:lvl3pPr>
            <a:lvl4pPr marL="1828800" lvl="3" indent="-292100" algn="l">
              <a:spcBef>
                <a:spcPts val="188"/>
              </a:spcBef>
              <a:spcAft>
                <a:spcPts val="0"/>
              </a:spcAft>
              <a:buSzPts val="1000"/>
              <a:buChar char="●"/>
              <a:defRPr sz="1000"/>
            </a:lvl4pPr>
            <a:lvl5pPr marL="2286000" lvl="4" indent="-292100" algn="l">
              <a:spcBef>
                <a:spcPts val="188"/>
              </a:spcBef>
              <a:spcAft>
                <a:spcPts val="0"/>
              </a:spcAft>
              <a:buSzPts val="1000"/>
              <a:buChar char="▫"/>
              <a:defRPr sz="100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71" name="Google Shape;271;p32"/>
          <p:cNvSpPr txBox="1">
            <a:spLocks noGrp="1"/>
          </p:cNvSpPr>
          <p:nvPr>
            <p:ph type="body" idx="4"/>
          </p:nvPr>
        </p:nvSpPr>
        <p:spPr>
          <a:xfrm>
            <a:off x="4718306" y="2031389"/>
            <a:ext cx="4041775" cy="2914650"/>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7975" algn="l">
              <a:spcBef>
                <a:spcPts val="188"/>
              </a:spcBef>
              <a:spcAft>
                <a:spcPts val="0"/>
              </a:spcAft>
              <a:buSzPts val="1250"/>
              <a:buChar char="▫"/>
              <a:defRPr sz="1250"/>
            </a:lvl2pPr>
            <a:lvl3pPr marL="1371600" lvl="2" indent="-300037" algn="l">
              <a:spcBef>
                <a:spcPts val="188"/>
              </a:spcBef>
              <a:spcAft>
                <a:spcPts val="0"/>
              </a:spcAft>
              <a:buSzPts val="1125"/>
              <a:buChar char="●"/>
              <a:defRPr sz="1125"/>
            </a:lvl3pPr>
            <a:lvl4pPr marL="1828800" lvl="3" indent="-292100" algn="l">
              <a:spcBef>
                <a:spcPts val="188"/>
              </a:spcBef>
              <a:spcAft>
                <a:spcPts val="0"/>
              </a:spcAft>
              <a:buSzPts val="1000"/>
              <a:buChar char="●"/>
              <a:defRPr sz="1000"/>
            </a:lvl4pPr>
            <a:lvl5pPr marL="2286000" lvl="4" indent="-292100" algn="l">
              <a:spcBef>
                <a:spcPts val="188"/>
              </a:spcBef>
              <a:spcAft>
                <a:spcPts val="0"/>
              </a:spcAft>
              <a:buSzPts val="1000"/>
              <a:buChar char="▫"/>
              <a:defRPr sz="100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72" name="Google Shape;272;p32"/>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3" name="Google Shape;273;p32"/>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
        <p:nvSpPr>
          <p:cNvPr id="274" name="Google Shape;274;p32"/>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7"/>
        <p:cNvGrpSpPr/>
        <p:nvPr/>
      </p:nvGrpSpPr>
      <p:grpSpPr>
        <a:xfrm>
          <a:off x="0" y="0"/>
          <a:ext cx="0" cy="0"/>
          <a:chOff x="0" y="0"/>
          <a:chExt cx="0" cy="0"/>
        </a:xfrm>
      </p:grpSpPr>
      <p:sp>
        <p:nvSpPr>
          <p:cNvPr id="48" name="Google Shape;48;p4"/>
          <p:cNvSpPr txBox="1">
            <a:spLocks noGrp="1"/>
          </p:cNvSpPr>
          <p:nvPr>
            <p:ph type="title"/>
          </p:nvPr>
        </p:nvSpPr>
        <p:spPr>
          <a:xfrm>
            <a:off x="722313" y="1485901"/>
            <a:ext cx="7772400" cy="1021556"/>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FFFFFF"/>
              </a:buClr>
              <a:buSzPts val="2688"/>
              <a:buFont typeface="Trebuchet MS"/>
              <a:buNone/>
              <a:defRPr sz="2688" b="1"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4"/>
          <p:cNvSpPr txBox="1">
            <a:spLocks noGrp="1"/>
          </p:cNvSpPr>
          <p:nvPr>
            <p:ph type="body" idx="1"/>
          </p:nvPr>
        </p:nvSpPr>
        <p:spPr>
          <a:xfrm>
            <a:off x="722313" y="2525316"/>
            <a:ext cx="7772400" cy="1132284"/>
          </a:xfrm>
          <a:prstGeom prst="rect">
            <a:avLst/>
          </a:prstGeom>
          <a:noFill/>
          <a:ln>
            <a:noFill/>
          </a:ln>
        </p:spPr>
        <p:txBody>
          <a:bodyPr spcFirstLastPara="1" wrap="square" lIns="91425" tIns="45700" rIns="91425" bIns="45700" anchor="t" anchorCtr="0">
            <a:noAutofit/>
          </a:bodyPr>
          <a:lstStyle>
            <a:lvl1pPr marL="457200" lvl="0" indent="-228600" algn="l">
              <a:spcBef>
                <a:spcPts val="188"/>
              </a:spcBef>
              <a:spcAft>
                <a:spcPts val="0"/>
              </a:spcAft>
              <a:buSzPts val="1313"/>
              <a:buNone/>
              <a:defRPr sz="1313" b="0">
                <a:solidFill>
                  <a:schemeClr val="dk2"/>
                </a:solidFill>
              </a:defRPr>
            </a:lvl1pPr>
            <a:lvl2pPr marL="914400" lvl="1" indent="-228600" algn="l">
              <a:spcBef>
                <a:spcPts val="188"/>
              </a:spcBef>
              <a:spcAft>
                <a:spcPts val="0"/>
              </a:spcAft>
              <a:buSzPts val="1125"/>
              <a:buNone/>
              <a:defRPr sz="1125">
                <a:solidFill>
                  <a:srgbClr val="888888"/>
                </a:solidFill>
              </a:defRPr>
            </a:lvl2pPr>
            <a:lvl3pPr marL="1371600" lvl="2" indent="-228600" algn="l">
              <a:spcBef>
                <a:spcPts val="188"/>
              </a:spcBef>
              <a:spcAft>
                <a:spcPts val="0"/>
              </a:spcAft>
              <a:buSzPts val="1000"/>
              <a:buNone/>
              <a:defRPr sz="1000">
                <a:solidFill>
                  <a:srgbClr val="888888"/>
                </a:solidFill>
              </a:defRPr>
            </a:lvl3pPr>
            <a:lvl4pPr marL="1828800" lvl="3" indent="-228600" algn="l">
              <a:spcBef>
                <a:spcPts val="188"/>
              </a:spcBef>
              <a:spcAft>
                <a:spcPts val="0"/>
              </a:spcAft>
              <a:buSzPts val="875"/>
              <a:buNone/>
              <a:defRPr sz="875">
                <a:solidFill>
                  <a:srgbClr val="888888"/>
                </a:solidFill>
              </a:defRPr>
            </a:lvl4pPr>
            <a:lvl5pPr marL="2286000" lvl="4" indent="-228600" algn="l">
              <a:spcBef>
                <a:spcPts val="188"/>
              </a:spcBef>
              <a:spcAft>
                <a:spcPts val="0"/>
              </a:spcAft>
              <a:buSzPts val="875"/>
              <a:buNone/>
              <a:defRPr sz="875">
                <a:solidFill>
                  <a:srgbClr val="888888"/>
                </a:solidFill>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50" name="Google Shape;50;p4"/>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4"/>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4"/>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5"/>
        <p:cNvGrpSpPr/>
        <p:nvPr/>
      </p:nvGrpSpPr>
      <p:grpSpPr>
        <a:xfrm>
          <a:off x="0" y="0"/>
          <a:ext cx="0" cy="0"/>
          <a:chOff x="0" y="0"/>
          <a:chExt cx="0" cy="0"/>
        </a:xfrm>
      </p:grpSpPr>
      <p:sp>
        <p:nvSpPr>
          <p:cNvPr id="276" name="Google Shape;276;p33"/>
          <p:cNvSpPr txBox="1">
            <a:spLocks noGrp="1"/>
          </p:cNvSpPr>
          <p:nvPr>
            <p:ph type="title"/>
          </p:nvPr>
        </p:nvSpPr>
        <p:spPr>
          <a:xfrm>
            <a:off x="457200" y="857250"/>
            <a:ext cx="8229600" cy="8023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2500"/>
              <a:buFont typeface="Trebuchet MS"/>
              <a:buNone/>
              <a:defRPr sz="25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7" name="Google Shape;277;p33"/>
          <p:cNvSpPr txBox="1">
            <a:spLocks noGrp="1"/>
          </p:cNvSpPr>
          <p:nvPr>
            <p:ph type="dt" idx="10"/>
          </p:nvPr>
        </p:nvSpPr>
        <p:spPr>
          <a:xfrm>
            <a:off x="6583681"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8" name="Google Shape;278;p33"/>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9" name="Google Shape;279;p33"/>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0"/>
        <p:cNvGrpSpPr/>
        <p:nvPr/>
      </p:nvGrpSpPr>
      <p:grpSpPr>
        <a:xfrm>
          <a:off x="0" y="0"/>
          <a:ext cx="0" cy="0"/>
          <a:chOff x="0" y="0"/>
          <a:chExt cx="0" cy="0"/>
        </a:xfrm>
      </p:grpSpPr>
      <p:sp>
        <p:nvSpPr>
          <p:cNvPr id="281" name="Google Shape;281;p34"/>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2" name="Google Shape;282;p34"/>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3" name="Google Shape;283;p34"/>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84"/>
        <p:cNvGrpSpPr/>
        <p:nvPr/>
      </p:nvGrpSpPr>
      <p:grpSpPr>
        <a:xfrm>
          <a:off x="0" y="0"/>
          <a:ext cx="0" cy="0"/>
          <a:chOff x="0" y="0"/>
          <a:chExt cx="0" cy="0"/>
        </a:xfrm>
      </p:grpSpPr>
      <p:sp>
        <p:nvSpPr>
          <p:cNvPr id="285" name="Google Shape;285;p35"/>
          <p:cNvSpPr txBox="1">
            <a:spLocks noGrp="1"/>
          </p:cNvSpPr>
          <p:nvPr>
            <p:ph type="title"/>
          </p:nvPr>
        </p:nvSpPr>
        <p:spPr>
          <a:xfrm>
            <a:off x="5353496" y="826479"/>
            <a:ext cx="3383280" cy="65836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125"/>
              <a:buFont typeface="Trebuchet MS"/>
              <a:buNone/>
              <a:defRPr sz="1125"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6" name="Google Shape;286;p35"/>
          <p:cNvSpPr txBox="1">
            <a:spLocks noGrp="1"/>
          </p:cNvSpPr>
          <p:nvPr>
            <p:ph type="body" idx="1"/>
          </p:nvPr>
        </p:nvSpPr>
        <p:spPr>
          <a:xfrm>
            <a:off x="5353496" y="1508045"/>
            <a:ext cx="3383280" cy="3463290"/>
          </a:xfrm>
          <a:prstGeom prst="rect">
            <a:avLst/>
          </a:prstGeom>
          <a:noFill/>
          <a:ln>
            <a:noFill/>
          </a:ln>
        </p:spPr>
        <p:txBody>
          <a:bodyPr spcFirstLastPara="1" wrap="square" lIns="91425" tIns="45700" rIns="91425" bIns="45700" anchor="t" anchorCtr="0">
            <a:noAutofit/>
          </a:bodyPr>
          <a:lstStyle>
            <a:lvl1pPr marL="457200" lvl="0" indent="-228600" algn="l">
              <a:spcBef>
                <a:spcPts val="188"/>
              </a:spcBef>
              <a:spcAft>
                <a:spcPts val="0"/>
              </a:spcAft>
              <a:buSzPts val="875"/>
              <a:buNone/>
              <a:defRPr sz="875"/>
            </a:lvl1pPr>
            <a:lvl2pPr marL="914400" lvl="1" indent="-228600" algn="l">
              <a:spcBef>
                <a:spcPts val="188"/>
              </a:spcBef>
              <a:spcAft>
                <a:spcPts val="0"/>
              </a:spcAft>
              <a:buSzPts val="750"/>
              <a:buNone/>
              <a:defRPr sz="750"/>
            </a:lvl2pPr>
            <a:lvl3pPr marL="1371600" lvl="2" indent="-228600" algn="l">
              <a:spcBef>
                <a:spcPts val="188"/>
              </a:spcBef>
              <a:spcAft>
                <a:spcPts val="0"/>
              </a:spcAft>
              <a:buSzPts val="625"/>
              <a:buNone/>
              <a:defRPr sz="625"/>
            </a:lvl3pPr>
            <a:lvl4pPr marL="1828800" lvl="3" indent="-228600" algn="l">
              <a:spcBef>
                <a:spcPts val="188"/>
              </a:spcBef>
              <a:spcAft>
                <a:spcPts val="0"/>
              </a:spcAft>
              <a:buSzPts val="563"/>
              <a:buNone/>
              <a:defRPr sz="563"/>
            </a:lvl4pPr>
            <a:lvl5pPr marL="2286000" lvl="4" indent="-228600" algn="l">
              <a:spcBef>
                <a:spcPts val="188"/>
              </a:spcBef>
              <a:spcAft>
                <a:spcPts val="0"/>
              </a:spcAft>
              <a:buSzPts val="563"/>
              <a:buNone/>
              <a:defRPr sz="563"/>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87" name="Google Shape;287;p35"/>
          <p:cNvSpPr txBox="1">
            <a:spLocks noGrp="1"/>
          </p:cNvSpPr>
          <p:nvPr>
            <p:ph type="body" idx="2"/>
          </p:nvPr>
        </p:nvSpPr>
        <p:spPr>
          <a:xfrm>
            <a:off x="152400" y="582215"/>
            <a:ext cx="5102352" cy="4389120"/>
          </a:xfrm>
          <a:prstGeom prst="rect">
            <a:avLst/>
          </a:prstGeom>
          <a:noFill/>
          <a:ln>
            <a:noFill/>
          </a:ln>
        </p:spPr>
        <p:txBody>
          <a:bodyPr spcFirstLastPara="1" wrap="square" lIns="91425" tIns="45700" rIns="91425" bIns="45700" anchor="t" anchorCtr="0">
            <a:noAutofit/>
          </a:bodyPr>
          <a:lstStyle>
            <a:lvl1pPr marL="457200" lvl="0" indent="-355600" algn="l">
              <a:spcBef>
                <a:spcPts val="188"/>
              </a:spcBef>
              <a:spcAft>
                <a:spcPts val="0"/>
              </a:spcAft>
              <a:buSzPts val="2000"/>
              <a:buChar char="•"/>
              <a:defRPr sz="2000"/>
            </a:lvl1pPr>
            <a:lvl2pPr marL="914400" lvl="1" indent="-339725" algn="l">
              <a:spcBef>
                <a:spcPts val="188"/>
              </a:spcBef>
              <a:spcAft>
                <a:spcPts val="0"/>
              </a:spcAft>
              <a:buSzPts val="1750"/>
              <a:buChar char="▫"/>
              <a:defRPr sz="1750"/>
            </a:lvl2pPr>
            <a:lvl3pPr marL="1371600" lvl="2" indent="-323850" algn="l">
              <a:spcBef>
                <a:spcPts val="188"/>
              </a:spcBef>
              <a:spcAft>
                <a:spcPts val="0"/>
              </a:spcAft>
              <a:buSzPts val="1500"/>
              <a:buChar char="●"/>
              <a:defRPr sz="1500"/>
            </a:lvl3pPr>
            <a:lvl4pPr marL="1828800" lvl="3" indent="-307975" algn="l">
              <a:spcBef>
                <a:spcPts val="188"/>
              </a:spcBef>
              <a:spcAft>
                <a:spcPts val="0"/>
              </a:spcAft>
              <a:buSzPts val="1250"/>
              <a:buChar char="●"/>
              <a:defRPr sz="1250"/>
            </a:lvl4pPr>
            <a:lvl5pPr marL="2286000" lvl="4" indent="-307975" algn="l">
              <a:spcBef>
                <a:spcPts val="188"/>
              </a:spcBef>
              <a:spcAft>
                <a:spcPts val="0"/>
              </a:spcAft>
              <a:buSzPts val="1250"/>
              <a:buChar char="▫"/>
              <a:defRPr sz="125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88" name="Google Shape;288;p35"/>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9" name="Google Shape;289;p35"/>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0" name="Google Shape;290;p35"/>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91"/>
        <p:cNvGrpSpPr/>
        <p:nvPr/>
      </p:nvGrpSpPr>
      <p:grpSpPr>
        <a:xfrm>
          <a:off x="0" y="0"/>
          <a:ext cx="0" cy="0"/>
          <a:chOff x="0" y="0"/>
          <a:chExt cx="0" cy="0"/>
        </a:xfrm>
      </p:grpSpPr>
      <p:sp>
        <p:nvSpPr>
          <p:cNvPr id="292" name="Google Shape;292;p36"/>
          <p:cNvSpPr txBox="1">
            <a:spLocks noGrp="1"/>
          </p:cNvSpPr>
          <p:nvPr>
            <p:ph type="title"/>
          </p:nvPr>
        </p:nvSpPr>
        <p:spPr>
          <a:xfrm rot="-5400000">
            <a:off x="3978223" y="2294083"/>
            <a:ext cx="3511228" cy="586803"/>
          </a:xfrm>
          <a:prstGeom prst="rect">
            <a:avLst/>
          </a:prstGeom>
          <a:noFill/>
          <a:ln>
            <a:noFill/>
          </a:ln>
        </p:spPr>
        <p:txBody>
          <a:bodyPr spcFirstLastPara="1" wrap="square" lIns="45700" tIns="0" rIns="45700" bIns="45700" anchor="t" anchorCtr="0">
            <a:noAutofit/>
          </a:bodyPr>
          <a:lstStyle>
            <a:lvl1pPr lvl="0" algn="ctr">
              <a:spcBef>
                <a:spcPts val="0"/>
              </a:spcBef>
              <a:spcAft>
                <a:spcPts val="0"/>
              </a:spcAft>
              <a:buClr>
                <a:schemeClr val="dk2"/>
              </a:buClr>
              <a:buSzPts val="1250"/>
              <a:buFont typeface="Trebuchet MS"/>
              <a:buNone/>
              <a:defRPr sz="125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3" name="Google Shape;293;p36"/>
          <p:cNvSpPr>
            <a:spLocks noGrp="1"/>
          </p:cNvSpPr>
          <p:nvPr>
            <p:ph type="pic" idx="2"/>
          </p:nvPr>
        </p:nvSpPr>
        <p:spPr>
          <a:xfrm>
            <a:off x="403671" y="857250"/>
            <a:ext cx="4572000" cy="3429000"/>
          </a:xfrm>
          <a:prstGeom prst="rect">
            <a:avLst/>
          </a:prstGeom>
          <a:solidFill>
            <a:srgbClr val="EAEAEA"/>
          </a:solidFill>
          <a:ln w="50800" cap="flat" cmpd="sng">
            <a:solidFill>
              <a:srgbClr val="FFFFFF"/>
            </a:solidFill>
            <a:prstDash val="solid"/>
            <a:miter lim="800000"/>
            <a:headEnd type="none" w="sm" len="sm"/>
            <a:tailEnd type="none" w="sm" len="sm"/>
          </a:ln>
          <a:effectLst>
            <a:outerShdw blurRad="57150" dist="31750" dir="4800000" algn="tl" rotWithShape="0">
              <a:srgbClr val="000000">
                <a:alpha val="24705"/>
              </a:srgbClr>
            </a:outerShdw>
          </a:effectLst>
        </p:spPr>
        <p:txBody>
          <a:bodyPr spcFirstLastPara="1" wrap="square" lIns="91425" tIns="45700" rIns="91425" bIns="45700" anchor="t" anchorCtr="0">
            <a:noAutofit/>
          </a:bodyPr>
          <a:lstStyle>
            <a:lvl1pPr marR="0" lvl="0" algn="l" rtl="0">
              <a:spcBef>
                <a:spcPts val="188"/>
              </a:spcBef>
              <a:spcAft>
                <a:spcPts val="0"/>
              </a:spcAft>
              <a:buClr>
                <a:schemeClr val="accent3"/>
              </a:buClr>
              <a:buSzPts val="2000"/>
              <a:buFont typeface="Georgia"/>
              <a:buNone/>
              <a:defRPr sz="2000" b="0" i="0" u="none" strike="noStrike" cap="none">
                <a:solidFill>
                  <a:schemeClr val="dk1"/>
                </a:solidFill>
                <a:latin typeface="Georgia"/>
                <a:ea typeface="Georgia"/>
                <a:cs typeface="Georgia"/>
                <a:sym typeface="Georgia"/>
              </a:defRPr>
            </a:lvl1pPr>
            <a:lvl2pPr marR="0" lvl="1" algn="l" rtl="0">
              <a:spcBef>
                <a:spcPts val="188"/>
              </a:spcBef>
              <a:spcAft>
                <a:spcPts val="0"/>
              </a:spcAft>
              <a:buClr>
                <a:schemeClr val="accent2"/>
              </a:buClr>
              <a:buSzPts val="1625"/>
              <a:buFont typeface="Georgia"/>
              <a:buChar char="▫"/>
              <a:defRPr sz="1625" b="0" i="0" u="none" strike="noStrike" cap="none">
                <a:solidFill>
                  <a:schemeClr val="accent2"/>
                </a:solidFill>
                <a:latin typeface="Georgia"/>
                <a:ea typeface="Georgia"/>
                <a:cs typeface="Georgia"/>
                <a:sym typeface="Georgia"/>
              </a:defRPr>
            </a:lvl2pPr>
            <a:lvl3pPr marR="0" lvl="2" algn="l" rtl="0">
              <a:spcBef>
                <a:spcPts val="188"/>
              </a:spcBef>
              <a:spcAft>
                <a:spcPts val="0"/>
              </a:spcAft>
              <a:buClr>
                <a:schemeClr val="accent1"/>
              </a:buClr>
              <a:buSzPts val="1500"/>
              <a:buFont typeface="Noto Sans Symbols"/>
              <a:buChar char="●"/>
              <a:defRPr sz="1500" b="0" i="0" u="none" strike="noStrike" cap="none">
                <a:solidFill>
                  <a:schemeClr val="accent1"/>
                </a:solidFill>
                <a:latin typeface="Georgia"/>
                <a:ea typeface="Georgia"/>
                <a:cs typeface="Georgia"/>
                <a:sym typeface="Georgia"/>
              </a:defRPr>
            </a:lvl3pPr>
            <a:lvl4pPr marR="0" lvl="3" algn="l" rtl="0">
              <a:spcBef>
                <a:spcPts val="188"/>
              </a:spcBef>
              <a:spcAft>
                <a:spcPts val="0"/>
              </a:spcAft>
              <a:buClr>
                <a:schemeClr val="accent1"/>
              </a:buClr>
              <a:buSzPts val="1375"/>
              <a:buFont typeface="Noto Sans Symbols"/>
              <a:buChar char="●"/>
              <a:defRPr sz="1375" b="0" i="0" u="none" strike="noStrike" cap="none">
                <a:solidFill>
                  <a:schemeClr val="accent1"/>
                </a:solidFill>
                <a:latin typeface="Georgia"/>
                <a:ea typeface="Georgia"/>
                <a:cs typeface="Georgia"/>
                <a:sym typeface="Georgia"/>
              </a:defRPr>
            </a:lvl4pPr>
            <a:lvl5pPr marR="0" lvl="4" algn="l" rtl="0">
              <a:spcBef>
                <a:spcPts val="188"/>
              </a:spcBef>
              <a:spcAft>
                <a:spcPts val="0"/>
              </a:spcAft>
              <a:buClr>
                <a:schemeClr val="accent3"/>
              </a:buClr>
              <a:buSzPts val="1250"/>
              <a:buFont typeface="Georgia"/>
              <a:buChar char="▫"/>
              <a:defRPr sz="1250" b="0" i="0" u="none" strike="noStrike" cap="none">
                <a:solidFill>
                  <a:schemeClr val="accent3"/>
                </a:solidFill>
                <a:latin typeface="Georgia"/>
                <a:ea typeface="Georgia"/>
                <a:cs typeface="Georgia"/>
                <a:sym typeface="Georgia"/>
              </a:defRPr>
            </a:lvl5pPr>
            <a:lvl6pPr marR="0" lvl="5" algn="l" rtl="0">
              <a:spcBef>
                <a:spcPts val="188"/>
              </a:spcBef>
              <a:spcAft>
                <a:spcPts val="0"/>
              </a:spcAft>
              <a:buClr>
                <a:schemeClr val="accent3"/>
              </a:buClr>
              <a:buSzPts val="1125"/>
              <a:buFont typeface="Georgia"/>
              <a:buChar char="▫"/>
              <a:defRPr sz="1125" b="0" i="0" u="none" strike="noStrike" cap="none">
                <a:solidFill>
                  <a:schemeClr val="accent3"/>
                </a:solidFill>
                <a:latin typeface="Georgia"/>
                <a:ea typeface="Georgia"/>
                <a:cs typeface="Georgia"/>
                <a:sym typeface="Georgia"/>
              </a:defRPr>
            </a:lvl6pPr>
            <a:lvl7pPr marR="0" lvl="6" algn="l" rtl="0">
              <a:spcBef>
                <a:spcPts val="188"/>
              </a:spcBef>
              <a:spcAft>
                <a:spcPts val="0"/>
              </a:spcAft>
              <a:buClr>
                <a:schemeClr val="accent3"/>
              </a:buClr>
              <a:buSzPts val="1000"/>
              <a:buFont typeface="Georgia"/>
              <a:buChar char="▫"/>
              <a:defRPr sz="1000" b="0" i="0" u="none" strike="noStrike" cap="none">
                <a:solidFill>
                  <a:schemeClr val="accent3"/>
                </a:solidFill>
                <a:latin typeface="Georgia"/>
                <a:ea typeface="Georgia"/>
                <a:cs typeface="Georgia"/>
                <a:sym typeface="Georgia"/>
              </a:defRPr>
            </a:lvl7pPr>
            <a:lvl8pPr marR="0" lvl="7" algn="l" rtl="0">
              <a:spcBef>
                <a:spcPts val="188"/>
              </a:spcBef>
              <a:spcAft>
                <a:spcPts val="0"/>
              </a:spcAft>
              <a:buClr>
                <a:schemeClr val="accent3"/>
              </a:buClr>
              <a:buSzPts val="938"/>
              <a:buFont typeface="Georgia"/>
              <a:buChar char="◦"/>
              <a:defRPr sz="938" b="0" i="0" u="none" strike="noStrike" cap="none">
                <a:solidFill>
                  <a:schemeClr val="accent3"/>
                </a:solidFill>
                <a:latin typeface="Georgia"/>
                <a:ea typeface="Georgia"/>
                <a:cs typeface="Georgia"/>
                <a:sym typeface="Georgia"/>
              </a:defRPr>
            </a:lvl8pPr>
            <a:lvl9pPr marR="0" lvl="8" algn="l" rtl="0">
              <a:spcBef>
                <a:spcPts val="188"/>
              </a:spcBef>
              <a:spcAft>
                <a:spcPts val="0"/>
              </a:spcAft>
              <a:buClr>
                <a:schemeClr val="accent3"/>
              </a:buClr>
              <a:buSzPts val="875"/>
              <a:buFont typeface="Georgia"/>
              <a:buChar char="◦"/>
              <a:defRPr sz="875" b="0" i="0" u="none" strike="noStrike" cap="none">
                <a:solidFill>
                  <a:schemeClr val="accent3"/>
                </a:solidFill>
                <a:latin typeface="Georgia"/>
                <a:ea typeface="Georgia"/>
                <a:cs typeface="Georgia"/>
                <a:sym typeface="Georgia"/>
              </a:defRPr>
            </a:lvl9pPr>
          </a:lstStyle>
          <a:p>
            <a:endParaRPr/>
          </a:p>
        </p:txBody>
      </p:sp>
      <p:sp>
        <p:nvSpPr>
          <p:cNvPr id="294" name="Google Shape;294;p36"/>
          <p:cNvSpPr txBox="1">
            <a:spLocks noGrp="1"/>
          </p:cNvSpPr>
          <p:nvPr>
            <p:ph type="body" idx="1"/>
          </p:nvPr>
        </p:nvSpPr>
        <p:spPr>
          <a:xfrm>
            <a:off x="6088443" y="2455732"/>
            <a:ext cx="2590800" cy="1887367"/>
          </a:xfrm>
          <a:prstGeom prst="rect">
            <a:avLst/>
          </a:prstGeom>
          <a:noFill/>
          <a:ln>
            <a:noFill/>
          </a:ln>
        </p:spPr>
        <p:txBody>
          <a:bodyPr spcFirstLastPara="1" wrap="square" lIns="0" tIns="0" rIns="45700" bIns="45700" anchor="t" anchorCtr="0">
            <a:noAutofit/>
          </a:bodyPr>
          <a:lstStyle>
            <a:lvl1pPr marL="457200" lvl="0" indent="-228600" algn="l">
              <a:lnSpc>
                <a:spcPct val="100000"/>
              </a:lnSpc>
              <a:spcBef>
                <a:spcPts val="0"/>
              </a:spcBef>
              <a:spcAft>
                <a:spcPts val="0"/>
              </a:spcAft>
              <a:buSzPts val="813"/>
              <a:buFont typeface="Georgia"/>
              <a:buNone/>
              <a:defRPr sz="813"/>
            </a:lvl1pPr>
            <a:lvl2pPr marL="914400" lvl="1" indent="-228600" algn="l">
              <a:spcBef>
                <a:spcPts val="188"/>
              </a:spcBef>
              <a:spcAft>
                <a:spcPts val="0"/>
              </a:spcAft>
              <a:buSzPts val="750"/>
              <a:buFont typeface="Georgia"/>
              <a:buNone/>
              <a:defRPr sz="750"/>
            </a:lvl2pPr>
            <a:lvl3pPr marL="1371600" lvl="2" indent="-228600" algn="l">
              <a:spcBef>
                <a:spcPts val="188"/>
              </a:spcBef>
              <a:spcAft>
                <a:spcPts val="0"/>
              </a:spcAft>
              <a:buSzPts val="625"/>
              <a:buFont typeface="Georgia"/>
              <a:buNone/>
              <a:defRPr sz="625"/>
            </a:lvl3pPr>
            <a:lvl4pPr marL="1828800" lvl="3" indent="-228600" algn="l">
              <a:spcBef>
                <a:spcPts val="188"/>
              </a:spcBef>
              <a:spcAft>
                <a:spcPts val="0"/>
              </a:spcAft>
              <a:buSzPts val="563"/>
              <a:buFont typeface="Georgia"/>
              <a:buNone/>
              <a:defRPr sz="563"/>
            </a:lvl4pPr>
            <a:lvl5pPr marL="2286000" lvl="4" indent="-228600" algn="l">
              <a:spcBef>
                <a:spcPts val="188"/>
              </a:spcBef>
              <a:spcAft>
                <a:spcPts val="0"/>
              </a:spcAft>
              <a:buSzPts val="563"/>
              <a:buFont typeface="Georgia"/>
              <a:buNone/>
              <a:defRPr sz="563"/>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295" name="Google Shape;295;p36"/>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6" name="Google Shape;296;p36"/>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7" name="Google Shape;297;p36"/>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98"/>
        <p:cNvGrpSpPr/>
        <p:nvPr/>
      </p:nvGrpSpPr>
      <p:grpSpPr>
        <a:xfrm>
          <a:off x="0" y="0"/>
          <a:ext cx="0" cy="0"/>
          <a:chOff x="0" y="0"/>
          <a:chExt cx="0" cy="0"/>
        </a:xfrm>
      </p:grpSpPr>
      <p:sp>
        <p:nvSpPr>
          <p:cNvPr id="299" name="Google Shape;299;p37"/>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0" name="Google Shape;300;p37"/>
          <p:cNvSpPr txBox="1">
            <a:spLocks noGrp="1"/>
          </p:cNvSpPr>
          <p:nvPr>
            <p:ph type="body" idx="1"/>
          </p:nvPr>
        </p:nvSpPr>
        <p:spPr>
          <a:xfrm rot="5400000">
            <a:off x="2950083" y="-805815"/>
            <a:ext cx="3243834" cy="8229600"/>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01" name="Google Shape;301;p37"/>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2" name="Google Shape;302;p37"/>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3" name="Google Shape;303;p37"/>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04"/>
        <p:cNvGrpSpPr/>
        <p:nvPr/>
      </p:nvGrpSpPr>
      <p:grpSpPr>
        <a:xfrm>
          <a:off x="0" y="0"/>
          <a:ext cx="0" cy="0"/>
          <a:chOff x="0" y="0"/>
          <a:chExt cx="0" cy="0"/>
        </a:xfrm>
      </p:grpSpPr>
      <p:sp>
        <p:nvSpPr>
          <p:cNvPr id="305" name="Google Shape;305;p38"/>
          <p:cNvSpPr txBox="1">
            <a:spLocks noGrp="1"/>
          </p:cNvSpPr>
          <p:nvPr>
            <p:ph type="title"/>
          </p:nvPr>
        </p:nvSpPr>
        <p:spPr>
          <a:xfrm rot="5400000">
            <a:off x="5676900" y="1962150"/>
            <a:ext cx="4114800" cy="1905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6" name="Google Shape;306;p38"/>
          <p:cNvSpPr txBox="1">
            <a:spLocks noGrp="1"/>
          </p:cNvSpPr>
          <p:nvPr>
            <p:ph type="body" idx="1"/>
          </p:nvPr>
        </p:nvSpPr>
        <p:spPr>
          <a:xfrm rot="5400000">
            <a:off x="1524000" y="-209550"/>
            <a:ext cx="4114800" cy="6248400"/>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07" name="Google Shape;307;p38"/>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8" name="Google Shape;308;p38"/>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9" name="Google Shape;309;p38"/>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29"/>
        <p:cNvGrpSpPr/>
        <p:nvPr/>
      </p:nvGrpSpPr>
      <p:grpSpPr>
        <a:xfrm>
          <a:off x="0" y="0"/>
          <a:ext cx="0" cy="0"/>
          <a:chOff x="0" y="0"/>
          <a:chExt cx="0" cy="0"/>
        </a:xfrm>
      </p:grpSpPr>
      <p:sp>
        <p:nvSpPr>
          <p:cNvPr id="330" name="Google Shape;330;p40"/>
          <p:cNvSpPr txBox="1">
            <a:spLocks noGrp="1"/>
          </p:cNvSpPr>
          <p:nvPr>
            <p:ph type="title"/>
          </p:nvPr>
        </p:nvSpPr>
        <p:spPr>
          <a:xfrm>
            <a:off x="311700" y="957125"/>
            <a:ext cx="8520600" cy="21288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lt2"/>
              </a:buClr>
              <a:buSzPts val="16000"/>
              <a:buFont typeface="Trebuchet MS"/>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endParaRPr/>
          </a:p>
        </p:txBody>
      </p:sp>
      <p:sp>
        <p:nvSpPr>
          <p:cNvPr id="331" name="Google Shape;331;p40"/>
          <p:cNvSpPr txBox="1">
            <a:spLocks noGrp="1"/>
          </p:cNvSpPr>
          <p:nvPr>
            <p:ph type="body" idx="1"/>
          </p:nvPr>
        </p:nvSpPr>
        <p:spPr>
          <a:xfrm>
            <a:off x="311700" y="3162000"/>
            <a:ext cx="8520600" cy="1071600"/>
          </a:xfrm>
          <a:prstGeom prst="rect">
            <a:avLst/>
          </a:prstGeom>
          <a:noFill/>
          <a:ln>
            <a:noFill/>
          </a:ln>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332" name="Google Shape;332;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33"/>
        <p:cNvGrpSpPr/>
        <p:nvPr/>
      </p:nvGrpSpPr>
      <p:grpSpPr>
        <a:xfrm>
          <a:off x="0" y="0"/>
          <a:ext cx="0" cy="0"/>
          <a:chOff x="0" y="0"/>
          <a:chExt cx="0" cy="0"/>
        </a:xfrm>
      </p:grpSpPr>
      <p:sp>
        <p:nvSpPr>
          <p:cNvPr id="334" name="Google Shape;334;p41"/>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5" name="Google Shape;335;p41"/>
          <p:cNvSpPr txBox="1">
            <a:spLocks noGrp="1"/>
          </p:cNvSpPr>
          <p:nvPr>
            <p:ph type="body" idx="1"/>
          </p:nvPr>
        </p:nvSpPr>
        <p:spPr>
          <a:xfrm>
            <a:off x="457200" y="1687068"/>
            <a:ext cx="8229600" cy="3243834"/>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36" name="Google Shape;336;p41"/>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7" name="Google Shape;337;p41"/>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8" name="Google Shape;338;p41"/>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339"/>
        <p:cNvGrpSpPr/>
        <p:nvPr/>
      </p:nvGrpSpPr>
      <p:grpSpPr>
        <a:xfrm>
          <a:off x="0" y="0"/>
          <a:ext cx="0" cy="0"/>
          <a:chOff x="0" y="0"/>
          <a:chExt cx="0" cy="0"/>
        </a:xfrm>
      </p:grpSpPr>
      <p:sp>
        <p:nvSpPr>
          <p:cNvPr id="340" name="Google Shape;340;p42"/>
          <p:cNvSpPr/>
          <p:nvPr/>
        </p:nvSpPr>
        <p:spPr>
          <a:xfrm rot="10800000" flipH="1">
            <a:off x="5410184" y="2857501"/>
            <a:ext cx="3733819" cy="6831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1" name="Google Shape;341;p42"/>
          <p:cNvSpPr/>
          <p:nvPr/>
        </p:nvSpPr>
        <p:spPr>
          <a:xfrm rot="10800000" flipH="1">
            <a:off x="5410202" y="2922759"/>
            <a:ext cx="3733801" cy="144018"/>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2" name="Google Shape;342;p42"/>
          <p:cNvSpPr/>
          <p:nvPr/>
        </p:nvSpPr>
        <p:spPr>
          <a:xfrm rot="10800000" flipH="1">
            <a:off x="5410202" y="3086376"/>
            <a:ext cx="3733801" cy="6858"/>
          </a:xfrm>
          <a:prstGeom prst="rect">
            <a:avLst/>
          </a:prstGeom>
          <a:solidFill>
            <a:schemeClr val="accent2">
              <a:alpha val="64705"/>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3" name="Google Shape;343;p42"/>
          <p:cNvSpPr/>
          <p:nvPr/>
        </p:nvSpPr>
        <p:spPr>
          <a:xfrm rot="10800000" flipH="1">
            <a:off x="5410200" y="3123302"/>
            <a:ext cx="1965960" cy="13716"/>
          </a:xfrm>
          <a:prstGeom prst="rect">
            <a:avLst/>
          </a:prstGeom>
          <a:solidFill>
            <a:schemeClr val="accent2">
              <a:alpha val="6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4" name="Google Shape;344;p42"/>
          <p:cNvSpPr/>
          <p:nvPr/>
        </p:nvSpPr>
        <p:spPr>
          <a:xfrm rot="10800000" flipH="1">
            <a:off x="5410200" y="3149680"/>
            <a:ext cx="1965960" cy="6858"/>
          </a:xfrm>
          <a:prstGeom prst="rect">
            <a:avLst/>
          </a:prstGeom>
          <a:solidFill>
            <a:schemeClr val="accent2">
              <a:alpha val="64705"/>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5" name="Google Shape;345;p42"/>
          <p:cNvSpPr/>
          <p:nvPr/>
        </p:nvSpPr>
        <p:spPr>
          <a:xfrm>
            <a:off x="5410200" y="2971800"/>
            <a:ext cx="3063240" cy="20574"/>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6" name="Google Shape;346;p42"/>
          <p:cNvSpPr/>
          <p:nvPr/>
        </p:nvSpPr>
        <p:spPr>
          <a:xfrm>
            <a:off x="7376507" y="3045738"/>
            <a:ext cx="1600200" cy="27432"/>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7" name="Google Shape;347;p42"/>
          <p:cNvSpPr/>
          <p:nvPr/>
        </p:nvSpPr>
        <p:spPr>
          <a:xfrm>
            <a:off x="1" y="2737246"/>
            <a:ext cx="9144000" cy="183128"/>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8" name="Google Shape;348;p42"/>
          <p:cNvSpPr/>
          <p:nvPr/>
        </p:nvSpPr>
        <p:spPr>
          <a:xfrm>
            <a:off x="2" y="2756645"/>
            <a:ext cx="9144001" cy="105508"/>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49" name="Google Shape;349;p42"/>
          <p:cNvSpPr/>
          <p:nvPr/>
        </p:nvSpPr>
        <p:spPr>
          <a:xfrm rot="10800000" flipH="1">
            <a:off x="6414051" y="2732317"/>
            <a:ext cx="2729950" cy="18632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50" name="Google Shape;350;p42"/>
          <p:cNvSpPr/>
          <p:nvPr/>
        </p:nvSpPr>
        <p:spPr>
          <a:xfrm>
            <a:off x="0" y="0"/>
            <a:ext cx="9144000" cy="2776275"/>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51" name="Google Shape;351;p42"/>
          <p:cNvSpPr txBox="1">
            <a:spLocks noGrp="1"/>
          </p:cNvSpPr>
          <p:nvPr>
            <p:ph type="ctrTitle"/>
          </p:nvPr>
        </p:nvSpPr>
        <p:spPr>
          <a:xfrm>
            <a:off x="457200" y="1801416"/>
            <a:ext cx="8458200" cy="110251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lt1"/>
              </a:buClr>
              <a:buSzPts val="2750"/>
              <a:buFont typeface="Trebuchet MS"/>
              <a:buNone/>
              <a:defRPr sz="275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2" name="Google Shape;352;p42"/>
          <p:cNvSpPr txBox="1">
            <a:spLocks noGrp="1"/>
          </p:cNvSpPr>
          <p:nvPr>
            <p:ph type="subTitle" idx="1"/>
          </p:nvPr>
        </p:nvSpPr>
        <p:spPr>
          <a:xfrm>
            <a:off x="457200" y="2924954"/>
            <a:ext cx="4953000" cy="1314450"/>
          </a:xfrm>
          <a:prstGeom prst="rect">
            <a:avLst/>
          </a:prstGeom>
          <a:noFill/>
          <a:ln>
            <a:noFill/>
          </a:ln>
        </p:spPr>
        <p:txBody>
          <a:bodyPr spcFirstLastPara="1" wrap="square" lIns="91425" tIns="45700" rIns="91425" bIns="45700" anchor="t" anchorCtr="0">
            <a:noAutofit/>
          </a:bodyPr>
          <a:lstStyle>
            <a:lvl1pPr lvl="0" algn="l">
              <a:spcBef>
                <a:spcPts val="188"/>
              </a:spcBef>
              <a:spcAft>
                <a:spcPts val="0"/>
              </a:spcAft>
              <a:buSzPts val="1500"/>
              <a:buNone/>
              <a:defRPr sz="1500">
                <a:solidFill>
                  <a:schemeClr val="dk2"/>
                </a:solidFill>
              </a:defRPr>
            </a:lvl1pPr>
            <a:lvl2pPr lvl="1" algn="ctr">
              <a:spcBef>
                <a:spcPts val="188"/>
              </a:spcBef>
              <a:spcAft>
                <a:spcPts val="0"/>
              </a:spcAft>
              <a:buSzPts val="1800"/>
              <a:buNone/>
              <a:defRPr/>
            </a:lvl2pPr>
            <a:lvl3pPr lvl="2" algn="ctr">
              <a:spcBef>
                <a:spcPts val="188"/>
              </a:spcBef>
              <a:spcAft>
                <a:spcPts val="0"/>
              </a:spcAft>
              <a:buSzPts val="1800"/>
              <a:buNone/>
              <a:defRPr/>
            </a:lvl3pPr>
            <a:lvl4pPr lvl="3" algn="ctr">
              <a:spcBef>
                <a:spcPts val="188"/>
              </a:spcBef>
              <a:spcAft>
                <a:spcPts val="0"/>
              </a:spcAft>
              <a:buSzPts val="1800"/>
              <a:buNone/>
              <a:defRPr/>
            </a:lvl4pPr>
            <a:lvl5pPr lvl="4" algn="ctr">
              <a:spcBef>
                <a:spcPts val="188"/>
              </a:spcBef>
              <a:spcAft>
                <a:spcPts val="0"/>
              </a:spcAft>
              <a:buSzPts val="1800"/>
              <a:buNone/>
              <a:defRPr/>
            </a:lvl5pPr>
            <a:lvl6pPr lvl="5" algn="ctr">
              <a:spcBef>
                <a:spcPts val="188"/>
              </a:spcBef>
              <a:spcAft>
                <a:spcPts val="0"/>
              </a:spcAft>
              <a:buSzPts val="1800"/>
              <a:buNone/>
              <a:defRPr/>
            </a:lvl6pPr>
            <a:lvl7pPr lvl="6" algn="ctr">
              <a:spcBef>
                <a:spcPts val="188"/>
              </a:spcBef>
              <a:spcAft>
                <a:spcPts val="0"/>
              </a:spcAft>
              <a:buSzPts val="1800"/>
              <a:buNone/>
              <a:defRPr/>
            </a:lvl7pPr>
            <a:lvl8pPr lvl="7" algn="ctr">
              <a:spcBef>
                <a:spcPts val="188"/>
              </a:spcBef>
              <a:spcAft>
                <a:spcPts val="0"/>
              </a:spcAft>
              <a:buSzPts val="1800"/>
              <a:buNone/>
              <a:defRPr/>
            </a:lvl8pPr>
            <a:lvl9pPr lvl="8" algn="ctr">
              <a:spcBef>
                <a:spcPts val="188"/>
              </a:spcBef>
              <a:spcAft>
                <a:spcPts val="0"/>
              </a:spcAft>
              <a:buSzPts val="1800"/>
              <a:buNone/>
              <a:defRPr/>
            </a:lvl9pPr>
          </a:lstStyle>
          <a:p>
            <a:endParaRPr/>
          </a:p>
        </p:txBody>
      </p:sp>
      <p:sp>
        <p:nvSpPr>
          <p:cNvPr id="353" name="Google Shape;353;p42"/>
          <p:cNvSpPr txBox="1">
            <a:spLocks noGrp="1"/>
          </p:cNvSpPr>
          <p:nvPr>
            <p:ph type="dt" idx="10"/>
          </p:nvPr>
        </p:nvSpPr>
        <p:spPr>
          <a:xfrm>
            <a:off x="6705600" y="3154680"/>
            <a:ext cx="960120"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4" name="Google Shape;354;p42"/>
          <p:cNvSpPr txBox="1">
            <a:spLocks noGrp="1"/>
          </p:cNvSpPr>
          <p:nvPr>
            <p:ph type="ftr" idx="11"/>
          </p:nvPr>
        </p:nvSpPr>
        <p:spPr>
          <a:xfrm>
            <a:off x="5410200" y="3153966"/>
            <a:ext cx="129540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5" name="Google Shape;355;p42"/>
          <p:cNvSpPr txBox="1">
            <a:spLocks noGrp="1"/>
          </p:cNvSpPr>
          <p:nvPr>
            <p:ph type="sldNum" idx="12"/>
          </p:nvPr>
        </p:nvSpPr>
        <p:spPr>
          <a:xfrm>
            <a:off x="8320088" y="852"/>
            <a:ext cx="747712" cy="27432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125"/>
              <a:buFont typeface="Arial"/>
              <a:buNone/>
              <a:defRPr sz="1125"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6"/>
        <p:cNvGrpSpPr/>
        <p:nvPr/>
      </p:nvGrpSpPr>
      <p:grpSpPr>
        <a:xfrm>
          <a:off x="0" y="0"/>
          <a:ext cx="0" cy="0"/>
          <a:chOff x="0" y="0"/>
          <a:chExt cx="0" cy="0"/>
        </a:xfrm>
      </p:grpSpPr>
      <p:sp>
        <p:nvSpPr>
          <p:cNvPr id="357" name="Google Shape;357;p43"/>
          <p:cNvSpPr txBox="1">
            <a:spLocks noGrp="1"/>
          </p:cNvSpPr>
          <p:nvPr>
            <p:ph type="title"/>
          </p:nvPr>
        </p:nvSpPr>
        <p:spPr>
          <a:xfrm>
            <a:off x="722313" y="1485901"/>
            <a:ext cx="7772400" cy="1021556"/>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FFFFFF"/>
              </a:buClr>
              <a:buSzPts val="2688"/>
              <a:buFont typeface="Trebuchet MS"/>
              <a:buNone/>
              <a:defRPr sz="2688" b="1"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8" name="Google Shape;358;p43"/>
          <p:cNvSpPr txBox="1">
            <a:spLocks noGrp="1"/>
          </p:cNvSpPr>
          <p:nvPr>
            <p:ph type="body" idx="1"/>
          </p:nvPr>
        </p:nvSpPr>
        <p:spPr>
          <a:xfrm>
            <a:off x="722313" y="2525316"/>
            <a:ext cx="7772400" cy="1132284"/>
          </a:xfrm>
          <a:prstGeom prst="rect">
            <a:avLst/>
          </a:prstGeom>
          <a:noFill/>
          <a:ln>
            <a:noFill/>
          </a:ln>
        </p:spPr>
        <p:txBody>
          <a:bodyPr spcFirstLastPara="1" wrap="square" lIns="91425" tIns="45700" rIns="91425" bIns="45700" anchor="t" anchorCtr="0">
            <a:noAutofit/>
          </a:bodyPr>
          <a:lstStyle>
            <a:lvl1pPr marL="457200" lvl="0" indent="-228600" algn="l">
              <a:spcBef>
                <a:spcPts val="188"/>
              </a:spcBef>
              <a:spcAft>
                <a:spcPts val="0"/>
              </a:spcAft>
              <a:buSzPts val="1313"/>
              <a:buNone/>
              <a:defRPr sz="1313" b="0">
                <a:solidFill>
                  <a:schemeClr val="dk2"/>
                </a:solidFill>
              </a:defRPr>
            </a:lvl1pPr>
            <a:lvl2pPr marL="914400" lvl="1" indent="-228600" algn="l">
              <a:spcBef>
                <a:spcPts val="188"/>
              </a:spcBef>
              <a:spcAft>
                <a:spcPts val="0"/>
              </a:spcAft>
              <a:buSzPts val="1125"/>
              <a:buNone/>
              <a:defRPr sz="1125">
                <a:solidFill>
                  <a:srgbClr val="888888"/>
                </a:solidFill>
              </a:defRPr>
            </a:lvl2pPr>
            <a:lvl3pPr marL="1371600" lvl="2" indent="-228600" algn="l">
              <a:spcBef>
                <a:spcPts val="188"/>
              </a:spcBef>
              <a:spcAft>
                <a:spcPts val="0"/>
              </a:spcAft>
              <a:buSzPts val="1000"/>
              <a:buNone/>
              <a:defRPr sz="1000">
                <a:solidFill>
                  <a:srgbClr val="888888"/>
                </a:solidFill>
              </a:defRPr>
            </a:lvl3pPr>
            <a:lvl4pPr marL="1828800" lvl="3" indent="-228600" algn="l">
              <a:spcBef>
                <a:spcPts val="188"/>
              </a:spcBef>
              <a:spcAft>
                <a:spcPts val="0"/>
              </a:spcAft>
              <a:buSzPts val="875"/>
              <a:buNone/>
              <a:defRPr sz="875">
                <a:solidFill>
                  <a:srgbClr val="888888"/>
                </a:solidFill>
              </a:defRPr>
            </a:lvl4pPr>
            <a:lvl5pPr marL="2286000" lvl="4" indent="-228600" algn="l">
              <a:spcBef>
                <a:spcPts val="188"/>
              </a:spcBef>
              <a:spcAft>
                <a:spcPts val="0"/>
              </a:spcAft>
              <a:buSzPts val="875"/>
              <a:buNone/>
              <a:defRPr sz="875">
                <a:solidFill>
                  <a:srgbClr val="888888"/>
                </a:solidFill>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59" name="Google Shape;359;p43"/>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0" name="Google Shape;360;p43"/>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1" name="Google Shape;361;p43"/>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3"/>
        <p:cNvGrpSpPr/>
        <p:nvPr/>
      </p:nvGrpSpPr>
      <p:grpSpPr>
        <a:xfrm>
          <a:off x="0" y="0"/>
          <a:ext cx="0" cy="0"/>
          <a:chOff x="0" y="0"/>
          <a:chExt cx="0" cy="0"/>
        </a:xfrm>
      </p:grpSpPr>
      <p:sp>
        <p:nvSpPr>
          <p:cNvPr id="54" name="Google Shape;54;p5"/>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5"/>
          <p:cNvSpPr txBox="1">
            <a:spLocks noGrp="1"/>
          </p:cNvSpPr>
          <p:nvPr>
            <p:ph type="body" idx="1"/>
          </p:nvPr>
        </p:nvSpPr>
        <p:spPr>
          <a:xfrm>
            <a:off x="457200" y="1687068"/>
            <a:ext cx="4038600" cy="3394473"/>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4037" algn="l">
              <a:spcBef>
                <a:spcPts val="188"/>
              </a:spcBef>
              <a:spcAft>
                <a:spcPts val="0"/>
              </a:spcAft>
              <a:buSzPts val="1188"/>
              <a:buChar char="▫"/>
              <a:defRPr sz="1188"/>
            </a:lvl2pPr>
            <a:lvl3pPr marL="1371600" lvl="2" indent="-300037" algn="l">
              <a:spcBef>
                <a:spcPts val="188"/>
              </a:spcBef>
              <a:spcAft>
                <a:spcPts val="0"/>
              </a:spcAft>
              <a:buSzPts val="1125"/>
              <a:buChar char="●"/>
              <a:defRPr sz="1125"/>
            </a:lvl3pPr>
            <a:lvl4pPr marL="1828800" lvl="3" indent="-300037" algn="l">
              <a:spcBef>
                <a:spcPts val="188"/>
              </a:spcBef>
              <a:spcAft>
                <a:spcPts val="0"/>
              </a:spcAft>
              <a:buSzPts val="1125"/>
              <a:buChar char="●"/>
              <a:defRPr sz="1125"/>
            </a:lvl4pPr>
            <a:lvl5pPr marL="2286000" lvl="4" indent="-300037" algn="l">
              <a:spcBef>
                <a:spcPts val="188"/>
              </a:spcBef>
              <a:spcAft>
                <a:spcPts val="0"/>
              </a:spcAft>
              <a:buSzPts val="1125"/>
              <a:buChar char="▫"/>
              <a:defRPr sz="1125"/>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56" name="Google Shape;56;p5"/>
          <p:cNvSpPr txBox="1">
            <a:spLocks noGrp="1"/>
          </p:cNvSpPr>
          <p:nvPr>
            <p:ph type="body" idx="2"/>
          </p:nvPr>
        </p:nvSpPr>
        <p:spPr>
          <a:xfrm>
            <a:off x="4648200" y="1687068"/>
            <a:ext cx="4038600" cy="3394473"/>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4037" algn="l">
              <a:spcBef>
                <a:spcPts val="188"/>
              </a:spcBef>
              <a:spcAft>
                <a:spcPts val="0"/>
              </a:spcAft>
              <a:buSzPts val="1188"/>
              <a:buChar char="▫"/>
              <a:defRPr sz="1188"/>
            </a:lvl2pPr>
            <a:lvl3pPr marL="1371600" lvl="2" indent="-300037" algn="l">
              <a:spcBef>
                <a:spcPts val="188"/>
              </a:spcBef>
              <a:spcAft>
                <a:spcPts val="0"/>
              </a:spcAft>
              <a:buSzPts val="1125"/>
              <a:buChar char="●"/>
              <a:defRPr sz="1125"/>
            </a:lvl3pPr>
            <a:lvl4pPr marL="1828800" lvl="3" indent="-300037" algn="l">
              <a:spcBef>
                <a:spcPts val="188"/>
              </a:spcBef>
              <a:spcAft>
                <a:spcPts val="0"/>
              </a:spcAft>
              <a:buSzPts val="1125"/>
              <a:buChar char="●"/>
              <a:defRPr sz="1125"/>
            </a:lvl4pPr>
            <a:lvl5pPr marL="2286000" lvl="4" indent="-300037" algn="l">
              <a:spcBef>
                <a:spcPts val="188"/>
              </a:spcBef>
              <a:spcAft>
                <a:spcPts val="0"/>
              </a:spcAft>
              <a:buSzPts val="1125"/>
              <a:buChar char="▫"/>
              <a:defRPr sz="1125"/>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57" name="Google Shape;57;p5"/>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5"/>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5"/>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2"/>
        <p:cNvGrpSpPr/>
        <p:nvPr/>
      </p:nvGrpSpPr>
      <p:grpSpPr>
        <a:xfrm>
          <a:off x="0" y="0"/>
          <a:ext cx="0" cy="0"/>
          <a:chOff x="0" y="0"/>
          <a:chExt cx="0" cy="0"/>
        </a:xfrm>
      </p:grpSpPr>
      <p:sp>
        <p:nvSpPr>
          <p:cNvPr id="363" name="Google Shape;363;p44"/>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4" name="Google Shape;364;p44"/>
          <p:cNvSpPr txBox="1">
            <a:spLocks noGrp="1"/>
          </p:cNvSpPr>
          <p:nvPr>
            <p:ph type="body" idx="1"/>
          </p:nvPr>
        </p:nvSpPr>
        <p:spPr>
          <a:xfrm>
            <a:off x="457200" y="1687068"/>
            <a:ext cx="4038600" cy="3394473"/>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4037" algn="l">
              <a:spcBef>
                <a:spcPts val="188"/>
              </a:spcBef>
              <a:spcAft>
                <a:spcPts val="0"/>
              </a:spcAft>
              <a:buSzPts val="1188"/>
              <a:buChar char="▫"/>
              <a:defRPr sz="1188"/>
            </a:lvl2pPr>
            <a:lvl3pPr marL="1371600" lvl="2" indent="-300037" algn="l">
              <a:spcBef>
                <a:spcPts val="188"/>
              </a:spcBef>
              <a:spcAft>
                <a:spcPts val="0"/>
              </a:spcAft>
              <a:buSzPts val="1125"/>
              <a:buChar char="●"/>
              <a:defRPr sz="1125"/>
            </a:lvl3pPr>
            <a:lvl4pPr marL="1828800" lvl="3" indent="-300037" algn="l">
              <a:spcBef>
                <a:spcPts val="188"/>
              </a:spcBef>
              <a:spcAft>
                <a:spcPts val="0"/>
              </a:spcAft>
              <a:buSzPts val="1125"/>
              <a:buChar char="●"/>
              <a:defRPr sz="1125"/>
            </a:lvl4pPr>
            <a:lvl5pPr marL="2286000" lvl="4" indent="-300037" algn="l">
              <a:spcBef>
                <a:spcPts val="188"/>
              </a:spcBef>
              <a:spcAft>
                <a:spcPts val="0"/>
              </a:spcAft>
              <a:buSzPts val="1125"/>
              <a:buChar char="▫"/>
              <a:defRPr sz="1125"/>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65" name="Google Shape;365;p44"/>
          <p:cNvSpPr txBox="1">
            <a:spLocks noGrp="1"/>
          </p:cNvSpPr>
          <p:nvPr>
            <p:ph type="body" idx="2"/>
          </p:nvPr>
        </p:nvSpPr>
        <p:spPr>
          <a:xfrm>
            <a:off x="4648200" y="1687068"/>
            <a:ext cx="4038600" cy="3394473"/>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4037" algn="l">
              <a:spcBef>
                <a:spcPts val="188"/>
              </a:spcBef>
              <a:spcAft>
                <a:spcPts val="0"/>
              </a:spcAft>
              <a:buSzPts val="1188"/>
              <a:buChar char="▫"/>
              <a:defRPr sz="1188"/>
            </a:lvl2pPr>
            <a:lvl3pPr marL="1371600" lvl="2" indent="-300037" algn="l">
              <a:spcBef>
                <a:spcPts val="188"/>
              </a:spcBef>
              <a:spcAft>
                <a:spcPts val="0"/>
              </a:spcAft>
              <a:buSzPts val="1125"/>
              <a:buChar char="●"/>
              <a:defRPr sz="1125"/>
            </a:lvl3pPr>
            <a:lvl4pPr marL="1828800" lvl="3" indent="-300037" algn="l">
              <a:spcBef>
                <a:spcPts val="188"/>
              </a:spcBef>
              <a:spcAft>
                <a:spcPts val="0"/>
              </a:spcAft>
              <a:buSzPts val="1125"/>
              <a:buChar char="●"/>
              <a:defRPr sz="1125"/>
            </a:lvl4pPr>
            <a:lvl5pPr marL="2286000" lvl="4" indent="-300037" algn="l">
              <a:spcBef>
                <a:spcPts val="188"/>
              </a:spcBef>
              <a:spcAft>
                <a:spcPts val="0"/>
              </a:spcAft>
              <a:buSzPts val="1125"/>
              <a:buChar char="▫"/>
              <a:defRPr sz="1125"/>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66" name="Google Shape;366;p44"/>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7" name="Google Shape;367;p44"/>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8" name="Google Shape;368;p44"/>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9"/>
        <p:cNvGrpSpPr/>
        <p:nvPr/>
      </p:nvGrpSpPr>
      <p:grpSpPr>
        <a:xfrm>
          <a:off x="0" y="0"/>
          <a:ext cx="0" cy="0"/>
          <a:chOff x="0" y="0"/>
          <a:chExt cx="0" cy="0"/>
        </a:xfrm>
      </p:grpSpPr>
      <p:sp>
        <p:nvSpPr>
          <p:cNvPr id="370" name="Google Shape;370;p45"/>
          <p:cNvSpPr txBox="1">
            <a:spLocks noGrp="1"/>
          </p:cNvSpPr>
          <p:nvPr>
            <p:ph type="title"/>
          </p:nvPr>
        </p:nvSpPr>
        <p:spPr>
          <a:xfrm>
            <a:off x="381000" y="857250"/>
            <a:ext cx="8382000" cy="8023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2500"/>
              <a:buFont typeface="Trebuchet MS"/>
              <a:buNone/>
              <a:defRPr sz="2500" b="0" i="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1" name="Google Shape;371;p45"/>
          <p:cNvSpPr txBox="1">
            <a:spLocks noGrp="1"/>
          </p:cNvSpPr>
          <p:nvPr>
            <p:ph type="body" idx="1"/>
          </p:nvPr>
        </p:nvSpPr>
        <p:spPr>
          <a:xfrm>
            <a:off x="381000" y="1683728"/>
            <a:ext cx="4041648" cy="342900"/>
          </a:xfrm>
          <a:prstGeom prst="rect">
            <a:avLst/>
          </a:prstGeom>
          <a:solidFill>
            <a:srgbClr val="DC3430">
              <a:alpha val="24705"/>
            </a:srgbClr>
          </a:solidFill>
          <a:ln w="127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188"/>
              </a:spcBef>
              <a:spcAft>
                <a:spcPts val="0"/>
              </a:spcAft>
              <a:buSzPts val="1188"/>
              <a:buNone/>
              <a:defRPr sz="1188" b="1">
                <a:solidFill>
                  <a:srgbClr val="414141"/>
                </a:solidFill>
              </a:defRPr>
            </a:lvl1pPr>
            <a:lvl2pPr marL="914400" lvl="1" indent="-228600" algn="l">
              <a:spcBef>
                <a:spcPts val="188"/>
              </a:spcBef>
              <a:spcAft>
                <a:spcPts val="0"/>
              </a:spcAft>
              <a:buSzPts val="1250"/>
              <a:buNone/>
              <a:defRPr sz="1250" b="1"/>
            </a:lvl2pPr>
            <a:lvl3pPr marL="1371600" lvl="2" indent="-228600" algn="l">
              <a:spcBef>
                <a:spcPts val="188"/>
              </a:spcBef>
              <a:spcAft>
                <a:spcPts val="0"/>
              </a:spcAft>
              <a:buSzPts val="1125"/>
              <a:buNone/>
              <a:defRPr sz="1125" b="1"/>
            </a:lvl3pPr>
            <a:lvl4pPr marL="1828800" lvl="3" indent="-228600" algn="l">
              <a:spcBef>
                <a:spcPts val="188"/>
              </a:spcBef>
              <a:spcAft>
                <a:spcPts val="0"/>
              </a:spcAft>
              <a:buSzPts val="1000"/>
              <a:buNone/>
              <a:defRPr sz="1000" b="1"/>
            </a:lvl4pPr>
            <a:lvl5pPr marL="2286000" lvl="4" indent="-228600" algn="l">
              <a:spcBef>
                <a:spcPts val="188"/>
              </a:spcBef>
              <a:spcAft>
                <a:spcPts val="0"/>
              </a:spcAft>
              <a:buSzPts val="1000"/>
              <a:buNone/>
              <a:defRPr sz="1000" b="1"/>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72" name="Google Shape;372;p45"/>
          <p:cNvSpPr txBox="1">
            <a:spLocks noGrp="1"/>
          </p:cNvSpPr>
          <p:nvPr>
            <p:ph type="body" idx="2"/>
          </p:nvPr>
        </p:nvSpPr>
        <p:spPr>
          <a:xfrm>
            <a:off x="4721227" y="1683728"/>
            <a:ext cx="4041775" cy="342900"/>
          </a:xfrm>
          <a:prstGeom prst="rect">
            <a:avLst/>
          </a:prstGeom>
          <a:solidFill>
            <a:srgbClr val="DC3430">
              <a:alpha val="24705"/>
            </a:srgbClr>
          </a:solidFill>
          <a:ln w="127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188"/>
              </a:spcBef>
              <a:spcAft>
                <a:spcPts val="0"/>
              </a:spcAft>
              <a:buSzPts val="1188"/>
              <a:buNone/>
              <a:defRPr sz="1188" b="1">
                <a:solidFill>
                  <a:srgbClr val="414141"/>
                </a:solidFill>
              </a:defRPr>
            </a:lvl1pPr>
            <a:lvl2pPr marL="914400" lvl="1" indent="-228600" algn="l">
              <a:spcBef>
                <a:spcPts val="188"/>
              </a:spcBef>
              <a:spcAft>
                <a:spcPts val="0"/>
              </a:spcAft>
              <a:buSzPts val="1250"/>
              <a:buNone/>
              <a:defRPr sz="1250" b="1"/>
            </a:lvl2pPr>
            <a:lvl3pPr marL="1371600" lvl="2" indent="-228600" algn="l">
              <a:spcBef>
                <a:spcPts val="188"/>
              </a:spcBef>
              <a:spcAft>
                <a:spcPts val="0"/>
              </a:spcAft>
              <a:buSzPts val="1125"/>
              <a:buNone/>
              <a:defRPr sz="1125" b="1"/>
            </a:lvl3pPr>
            <a:lvl4pPr marL="1828800" lvl="3" indent="-228600" algn="l">
              <a:spcBef>
                <a:spcPts val="188"/>
              </a:spcBef>
              <a:spcAft>
                <a:spcPts val="0"/>
              </a:spcAft>
              <a:buSzPts val="1000"/>
              <a:buNone/>
              <a:defRPr sz="1000" b="1"/>
            </a:lvl4pPr>
            <a:lvl5pPr marL="2286000" lvl="4" indent="-228600" algn="l">
              <a:spcBef>
                <a:spcPts val="188"/>
              </a:spcBef>
              <a:spcAft>
                <a:spcPts val="0"/>
              </a:spcAft>
              <a:buSzPts val="1000"/>
              <a:buNone/>
              <a:defRPr sz="1000" b="1"/>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73" name="Google Shape;373;p45"/>
          <p:cNvSpPr txBox="1">
            <a:spLocks noGrp="1"/>
          </p:cNvSpPr>
          <p:nvPr>
            <p:ph type="body" idx="3"/>
          </p:nvPr>
        </p:nvSpPr>
        <p:spPr>
          <a:xfrm>
            <a:off x="381000" y="2031389"/>
            <a:ext cx="4041648" cy="2914650"/>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7975" algn="l">
              <a:spcBef>
                <a:spcPts val="188"/>
              </a:spcBef>
              <a:spcAft>
                <a:spcPts val="0"/>
              </a:spcAft>
              <a:buSzPts val="1250"/>
              <a:buChar char="▫"/>
              <a:defRPr sz="1250"/>
            </a:lvl2pPr>
            <a:lvl3pPr marL="1371600" lvl="2" indent="-300037" algn="l">
              <a:spcBef>
                <a:spcPts val="188"/>
              </a:spcBef>
              <a:spcAft>
                <a:spcPts val="0"/>
              </a:spcAft>
              <a:buSzPts val="1125"/>
              <a:buChar char="●"/>
              <a:defRPr sz="1125"/>
            </a:lvl3pPr>
            <a:lvl4pPr marL="1828800" lvl="3" indent="-292100" algn="l">
              <a:spcBef>
                <a:spcPts val="188"/>
              </a:spcBef>
              <a:spcAft>
                <a:spcPts val="0"/>
              </a:spcAft>
              <a:buSzPts val="1000"/>
              <a:buChar char="●"/>
              <a:defRPr sz="1000"/>
            </a:lvl4pPr>
            <a:lvl5pPr marL="2286000" lvl="4" indent="-292100" algn="l">
              <a:spcBef>
                <a:spcPts val="188"/>
              </a:spcBef>
              <a:spcAft>
                <a:spcPts val="0"/>
              </a:spcAft>
              <a:buSzPts val="1000"/>
              <a:buChar char="▫"/>
              <a:defRPr sz="100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74" name="Google Shape;374;p45"/>
          <p:cNvSpPr txBox="1">
            <a:spLocks noGrp="1"/>
          </p:cNvSpPr>
          <p:nvPr>
            <p:ph type="body" idx="4"/>
          </p:nvPr>
        </p:nvSpPr>
        <p:spPr>
          <a:xfrm>
            <a:off x="4718306" y="2031389"/>
            <a:ext cx="4041775" cy="2914650"/>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7975" algn="l">
              <a:spcBef>
                <a:spcPts val="188"/>
              </a:spcBef>
              <a:spcAft>
                <a:spcPts val="0"/>
              </a:spcAft>
              <a:buSzPts val="1250"/>
              <a:buChar char="▫"/>
              <a:defRPr sz="1250"/>
            </a:lvl2pPr>
            <a:lvl3pPr marL="1371600" lvl="2" indent="-300037" algn="l">
              <a:spcBef>
                <a:spcPts val="188"/>
              </a:spcBef>
              <a:spcAft>
                <a:spcPts val="0"/>
              </a:spcAft>
              <a:buSzPts val="1125"/>
              <a:buChar char="●"/>
              <a:defRPr sz="1125"/>
            </a:lvl3pPr>
            <a:lvl4pPr marL="1828800" lvl="3" indent="-292100" algn="l">
              <a:spcBef>
                <a:spcPts val="188"/>
              </a:spcBef>
              <a:spcAft>
                <a:spcPts val="0"/>
              </a:spcAft>
              <a:buSzPts val="1000"/>
              <a:buChar char="●"/>
              <a:defRPr sz="1000"/>
            </a:lvl4pPr>
            <a:lvl5pPr marL="2286000" lvl="4" indent="-292100" algn="l">
              <a:spcBef>
                <a:spcPts val="188"/>
              </a:spcBef>
              <a:spcAft>
                <a:spcPts val="0"/>
              </a:spcAft>
              <a:buSzPts val="1000"/>
              <a:buChar char="▫"/>
              <a:defRPr sz="100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75" name="Google Shape;375;p45"/>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6" name="Google Shape;376;p45"/>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
        <p:nvSpPr>
          <p:cNvPr id="377" name="Google Shape;377;p45"/>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8"/>
        <p:cNvGrpSpPr/>
        <p:nvPr/>
      </p:nvGrpSpPr>
      <p:grpSpPr>
        <a:xfrm>
          <a:off x="0" y="0"/>
          <a:ext cx="0" cy="0"/>
          <a:chOff x="0" y="0"/>
          <a:chExt cx="0" cy="0"/>
        </a:xfrm>
      </p:grpSpPr>
      <p:sp>
        <p:nvSpPr>
          <p:cNvPr id="379" name="Google Shape;379;p46"/>
          <p:cNvSpPr txBox="1">
            <a:spLocks noGrp="1"/>
          </p:cNvSpPr>
          <p:nvPr>
            <p:ph type="title"/>
          </p:nvPr>
        </p:nvSpPr>
        <p:spPr>
          <a:xfrm>
            <a:off x="457200" y="857250"/>
            <a:ext cx="8229600" cy="8023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2500"/>
              <a:buFont typeface="Trebuchet MS"/>
              <a:buNone/>
              <a:defRPr sz="25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0" name="Google Shape;380;p46"/>
          <p:cNvSpPr txBox="1">
            <a:spLocks noGrp="1"/>
          </p:cNvSpPr>
          <p:nvPr>
            <p:ph type="dt" idx="10"/>
          </p:nvPr>
        </p:nvSpPr>
        <p:spPr>
          <a:xfrm>
            <a:off x="6583681"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1" name="Google Shape;381;p46"/>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2" name="Google Shape;382;p46"/>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83"/>
        <p:cNvGrpSpPr/>
        <p:nvPr/>
      </p:nvGrpSpPr>
      <p:grpSpPr>
        <a:xfrm>
          <a:off x="0" y="0"/>
          <a:ext cx="0" cy="0"/>
          <a:chOff x="0" y="0"/>
          <a:chExt cx="0" cy="0"/>
        </a:xfrm>
      </p:grpSpPr>
      <p:sp>
        <p:nvSpPr>
          <p:cNvPr id="384" name="Google Shape;384;p47"/>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5" name="Google Shape;385;p47"/>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6" name="Google Shape;386;p47"/>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87"/>
        <p:cNvGrpSpPr/>
        <p:nvPr/>
      </p:nvGrpSpPr>
      <p:grpSpPr>
        <a:xfrm>
          <a:off x="0" y="0"/>
          <a:ext cx="0" cy="0"/>
          <a:chOff x="0" y="0"/>
          <a:chExt cx="0" cy="0"/>
        </a:xfrm>
      </p:grpSpPr>
      <p:sp>
        <p:nvSpPr>
          <p:cNvPr id="388" name="Google Shape;388;p48"/>
          <p:cNvSpPr txBox="1">
            <a:spLocks noGrp="1"/>
          </p:cNvSpPr>
          <p:nvPr>
            <p:ph type="title"/>
          </p:nvPr>
        </p:nvSpPr>
        <p:spPr>
          <a:xfrm>
            <a:off x="5353496" y="826479"/>
            <a:ext cx="3383280" cy="65836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125"/>
              <a:buFont typeface="Trebuchet MS"/>
              <a:buNone/>
              <a:defRPr sz="1125"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9" name="Google Shape;389;p48"/>
          <p:cNvSpPr txBox="1">
            <a:spLocks noGrp="1"/>
          </p:cNvSpPr>
          <p:nvPr>
            <p:ph type="body" idx="1"/>
          </p:nvPr>
        </p:nvSpPr>
        <p:spPr>
          <a:xfrm>
            <a:off x="5353496" y="1508045"/>
            <a:ext cx="3383280" cy="3463290"/>
          </a:xfrm>
          <a:prstGeom prst="rect">
            <a:avLst/>
          </a:prstGeom>
          <a:noFill/>
          <a:ln>
            <a:noFill/>
          </a:ln>
        </p:spPr>
        <p:txBody>
          <a:bodyPr spcFirstLastPara="1" wrap="square" lIns="91425" tIns="45700" rIns="91425" bIns="45700" anchor="t" anchorCtr="0">
            <a:noAutofit/>
          </a:bodyPr>
          <a:lstStyle>
            <a:lvl1pPr marL="457200" lvl="0" indent="-228600" algn="l">
              <a:spcBef>
                <a:spcPts val="188"/>
              </a:spcBef>
              <a:spcAft>
                <a:spcPts val="0"/>
              </a:spcAft>
              <a:buSzPts val="875"/>
              <a:buNone/>
              <a:defRPr sz="875"/>
            </a:lvl1pPr>
            <a:lvl2pPr marL="914400" lvl="1" indent="-228600" algn="l">
              <a:spcBef>
                <a:spcPts val="188"/>
              </a:spcBef>
              <a:spcAft>
                <a:spcPts val="0"/>
              </a:spcAft>
              <a:buSzPts val="750"/>
              <a:buNone/>
              <a:defRPr sz="750"/>
            </a:lvl2pPr>
            <a:lvl3pPr marL="1371600" lvl="2" indent="-228600" algn="l">
              <a:spcBef>
                <a:spcPts val="188"/>
              </a:spcBef>
              <a:spcAft>
                <a:spcPts val="0"/>
              </a:spcAft>
              <a:buSzPts val="625"/>
              <a:buNone/>
              <a:defRPr sz="625"/>
            </a:lvl3pPr>
            <a:lvl4pPr marL="1828800" lvl="3" indent="-228600" algn="l">
              <a:spcBef>
                <a:spcPts val="188"/>
              </a:spcBef>
              <a:spcAft>
                <a:spcPts val="0"/>
              </a:spcAft>
              <a:buSzPts val="563"/>
              <a:buNone/>
              <a:defRPr sz="563"/>
            </a:lvl4pPr>
            <a:lvl5pPr marL="2286000" lvl="4" indent="-228600" algn="l">
              <a:spcBef>
                <a:spcPts val="188"/>
              </a:spcBef>
              <a:spcAft>
                <a:spcPts val="0"/>
              </a:spcAft>
              <a:buSzPts val="563"/>
              <a:buNone/>
              <a:defRPr sz="563"/>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90" name="Google Shape;390;p48"/>
          <p:cNvSpPr txBox="1">
            <a:spLocks noGrp="1"/>
          </p:cNvSpPr>
          <p:nvPr>
            <p:ph type="body" idx="2"/>
          </p:nvPr>
        </p:nvSpPr>
        <p:spPr>
          <a:xfrm>
            <a:off x="152400" y="582215"/>
            <a:ext cx="5102352" cy="4389120"/>
          </a:xfrm>
          <a:prstGeom prst="rect">
            <a:avLst/>
          </a:prstGeom>
          <a:noFill/>
          <a:ln>
            <a:noFill/>
          </a:ln>
        </p:spPr>
        <p:txBody>
          <a:bodyPr spcFirstLastPara="1" wrap="square" lIns="91425" tIns="45700" rIns="91425" bIns="45700" anchor="t" anchorCtr="0">
            <a:noAutofit/>
          </a:bodyPr>
          <a:lstStyle>
            <a:lvl1pPr marL="457200" lvl="0" indent="-355600" algn="l">
              <a:spcBef>
                <a:spcPts val="188"/>
              </a:spcBef>
              <a:spcAft>
                <a:spcPts val="0"/>
              </a:spcAft>
              <a:buSzPts val="2000"/>
              <a:buChar char="•"/>
              <a:defRPr sz="2000"/>
            </a:lvl1pPr>
            <a:lvl2pPr marL="914400" lvl="1" indent="-339725" algn="l">
              <a:spcBef>
                <a:spcPts val="188"/>
              </a:spcBef>
              <a:spcAft>
                <a:spcPts val="0"/>
              </a:spcAft>
              <a:buSzPts val="1750"/>
              <a:buChar char="▫"/>
              <a:defRPr sz="1750"/>
            </a:lvl2pPr>
            <a:lvl3pPr marL="1371600" lvl="2" indent="-323850" algn="l">
              <a:spcBef>
                <a:spcPts val="188"/>
              </a:spcBef>
              <a:spcAft>
                <a:spcPts val="0"/>
              </a:spcAft>
              <a:buSzPts val="1500"/>
              <a:buChar char="●"/>
              <a:defRPr sz="1500"/>
            </a:lvl3pPr>
            <a:lvl4pPr marL="1828800" lvl="3" indent="-307975" algn="l">
              <a:spcBef>
                <a:spcPts val="188"/>
              </a:spcBef>
              <a:spcAft>
                <a:spcPts val="0"/>
              </a:spcAft>
              <a:buSzPts val="1250"/>
              <a:buChar char="●"/>
              <a:defRPr sz="1250"/>
            </a:lvl4pPr>
            <a:lvl5pPr marL="2286000" lvl="4" indent="-307975" algn="l">
              <a:spcBef>
                <a:spcPts val="188"/>
              </a:spcBef>
              <a:spcAft>
                <a:spcPts val="0"/>
              </a:spcAft>
              <a:buSzPts val="1250"/>
              <a:buChar char="▫"/>
              <a:defRPr sz="125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91" name="Google Shape;391;p48"/>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2" name="Google Shape;392;p48"/>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3" name="Google Shape;393;p48"/>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94"/>
        <p:cNvGrpSpPr/>
        <p:nvPr/>
      </p:nvGrpSpPr>
      <p:grpSpPr>
        <a:xfrm>
          <a:off x="0" y="0"/>
          <a:ext cx="0" cy="0"/>
          <a:chOff x="0" y="0"/>
          <a:chExt cx="0" cy="0"/>
        </a:xfrm>
      </p:grpSpPr>
      <p:sp>
        <p:nvSpPr>
          <p:cNvPr id="395" name="Google Shape;395;p49"/>
          <p:cNvSpPr txBox="1">
            <a:spLocks noGrp="1"/>
          </p:cNvSpPr>
          <p:nvPr>
            <p:ph type="title"/>
          </p:nvPr>
        </p:nvSpPr>
        <p:spPr>
          <a:xfrm rot="-5400000">
            <a:off x="3978223" y="2294083"/>
            <a:ext cx="3511228" cy="586803"/>
          </a:xfrm>
          <a:prstGeom prst="rect">
            <a:avLst/>
          </a:prstGeom>
          <a:noFill/>
          <a:ln>
            <a:noFill/>
          </a:ln>
        </p:spPr>
        <p:txBody>
          <a:bodyPr spcFirstLastPara="1" wrap="square" lIns="45700" tIns="0" rIns="45700" bIns="45700" anchor="t" anchorCtr="0">
            <a:noAutofit/>
          </a:bodyPr>
          <a:lstStyle>
            <a:lvl1pPr lvl="0" algn="ctr">
              <a:spcBef>
                <a:spcPts val="0"/>
              </a:spcBef>
              <a:spcAft>
                <a:spcPts val="0"/>
              </a:spcAft>
              <a:buClr>
                <a:schemeClr val="dk2"/>
              </a:buClr>
              <a:buSzPts val="1250"/>
              <a:buFont typeface="Trebuchet MS"/>
              <a:buNone/>
              <a:defRPr sz="125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6" name="Google Shape;396;p49"/>
          <p:cNvSpPr>
            <a:spLocks noGrp="1"/>
          </p:cNvSpPr>
          <p:nvPr>
            <p:ph type="pic" idx="2"/>
          </p:nvPr>
        </p:nvSpPr>
        <p:spPr>
          <a:xfrm>
            <a:off x="403671" y="857250"/>
            <a:ext cx="4572000" cy="3429000"/>
          </a:xfrm>
          <a:prstGeom prst="rect">
            <a:avLst/>
          </a:prstGeom>
          <a:solidFill>
            <a:srgbClr val="EAEAEA"/>
          </a:solidFill>
          <a:ln w="50800" cap="flat" cmpd="sng">
            <a:solidFill>
              <a:srgbClr val="FFFFFF"/>
            </a:solidFill>
            <a:prstDash val="solid"/>
            <a:miter lim="800000"/>
            <a:headEnd type="none" w="sm" len="sm"/>
            <a:tailEnd type="none" w="sm" len="sm"/>
          </a:ln>
          <a:effectLst>
            <a:outerShdw blurRad="57150" dist="31750" dir="4800000" algn="tl" rotWithShape="0">
              <a:srgbClr val="000000">
                <a:alpha val="24705"/>
              </a:srgbClr>
            </a:outerShdw>
          </a:effectLst>
        </p:spPr>
        <p:txBody>
          <a:bodyPr spcFirstLastPara="1" wrap="square" lIns="91425" tIns="45700" rIns="91425" bIns="45700" anchor="t" anchorCtr="0">
            <a:noAutofit/>
          </a:bodyPr>
          <a:lstStyle>
            <a:lvl1pPr marR="0" lvl="0" algn="l" rtl="0">
              <a:spcBef>
                <a:spcPts val="188"/>
              </a:spcBef>
              <a:spcAft>
                <a:spcPts val="0"/>
              </a:spcAft>
              <a:buClr>
                <a:schemeClr val="accent3"/>
              </a:buClr>
              <a:buSzPts val="2000"/>
              <a:buFont typeface="Georgia"/>
              <a:buNone/>
              <a:defRPr sz="2000" b="0" i="0" u="none" strike="noStrike" cap="none">
                <a:solidFill>
                  <a:schemeClr val="dk1"/>
                </a:solidFill>
                <a:latin typeface="Georgia"/>
                <a:ea typeface="Georgia"/>
                <a:cs typeface="Georgia"/>
                <a:sym typeface="Georgia"/>
              </a:defRPr>
            </a:lvl1pPr>
            <a:lvl2pPr marR="0" lvl="1" algn="l" rtl="0">
              <a:spcBef>
                <a:spcPts val="188"/>
              </a:spcBef>
              <a:spcAft>
                <a:spcPts val="0"/>
              </a:spcAft>
              <a:buClr>
                <a:schemeClr val="accent2"/>
              </a:buClr>
              <a:buSzPts val="1625"/>
              <a:buFont typeface="Georgia"/>
              <a:buChar char="▫"/>
              <a:defRPr sz="1625" b="0" i="0" u="none" strike="noStrike" cap="none">
                <a:solidFill>
                  <a:schemeClr val="accent2"/>
                </a:solidFill>
                <a:latin typeface="Georgia"/>
                <a:ea typeface="Georgia"/>
                <a:cs typeface="Georgia"/>
                <a:sym typeface="Georgia"/>
              </a:defRPr>
            </a:lvl2pPr>
            <a:lvl3pPr marR="0" lvl="2" algn="l" rtl="0">
              <a:spcBef>
                <a:spcPts val="188"/>
              </a:spcBef>
              <a:spcAft>
                <a:spcPts val="0"/>
              </a:spcAft>
              <a:buClr>
                <a:schemeClr val="accent1"/>
              </a:buClr>
              <a:buSzPts val="1500"/>
              <a:buFont typeface="Noto Sans Symbols"/>
              <a:buChar char="●"/>
              <a:defRPr sz="1500" b="0" i="0" u="none" strike="noStrike" cap="none">
                <a:solidFill>
                  <a:schemeClr val="accent1"/>
                </a:solidFill>
                <a:latin typeface="Georgia"/>
                <a:ea typeface="Georgia"/>
                <a:cs typeface="Georgia"/>
                <a:sym typeface="Georgia"/>
              </a:defRPr>
            </a:lvl3pPr>
            <a:lvl4pPr marR="0" lvl="3" algn="l" rtl="0">
              <a:spcBef>
                <a:spcPts val="188"/>
              </a:spcBef>
              <a:spcAft>
                <a:spcPts val="0"/>
              </a:spcAft>
              <a:buClr>
                <a:schemeClr val="accent1"/>
              </a:buClr>
              <a:buSzPts val="1375"/>
              <a:buFont typeface="Noto Sans Symbols"/>
              <a:buChar char="●"/>
              <a:defRPr sz="1375" b="0" i="0" u="none" strike="noStrike" cap="none">
                <a:solidFill>
                  <a:schemeClr val="accent1"/>
                </a:solidFill>
                <a:latin typeface="Georgia"/>
                <a:ea typeface="Georgia"/>
                <a:cs typeface="Georgia"/>
                <a:sym typeface="Georgia"/>
              </a:defRPr>
            </a:lvl4pPr>
            <a:lvl5pPr marR="0" lvl="4" algn="l" rtl="0">
              <a:spcBef>
                <a:spcPts val="188"/>
              </a:spcBef>
              <a:spcAft>
                <a:spcPts val="0"/>
              </a:spcAft>
              <a:buClr>
                <a:schemeClr val="accent3"/>
              </a:buClr>
              <a:buSzPts val="1250"/>
              <a:buFont typeface="Georgia"/>
              <a:buChar char="▫"/>
              <a:defRPr sz="1250" b="0" i="0" u="none" strike="noStrike" cap="none">
                <a:solidFill>
                  <a:schemeClr val="accent3"/>
                </a:solidFill>
                <a:latin typeface="Georgia"/>
                <a:ea typeface="Georgia"/>
                <a:cs typeface="Georgia"/>
                <a:sym typeface="Georgia"/>
              </a:defRPr>
            </a:lvl5pPr>
            <a:lvl6pPr marR="0" lvl="5" algn="l" rtl="0">
              <a:spcBef>
                <a:spcPts val="188"/>
              </a:spcBef>
              <a:spcAft>
                <a:spcPts val="0"/>
              </a:spcAft>
              <a:buClr>
                <a:schemeClr val="accent3"/>
              </a:buClr>
              <a:buSzPts val="1125"/>
              <a:buFont typeface="Georgia"/>
              <a:buChar char="▫"/>
              <a:defRPr sz="1125" b="0" i="0" u="none" strike="noStrike" cap="none">
                <a:solidFill>
                  <a:schemeClr val="accent3"/>
                </a:solidFill>
                <a:latin typeface="Georgia"/>
                <a:ea typeface="Georgia"/>
                <a:cs typeface="Georgia"/>
                <a:sym typeface="Georgia"/>
              </a:defRPr>
            </a:lvl6pPr>
            <a:lvl7pPr marR="0" lvl="6" algn="l" rtl="0">
              <a:spcBef>
                <a:spcPts val="188"/>
              </a:spcBef>
              <a:spcAft>
                <a:spcPts val="0"/>
              </a:spcAft>
              <a:buClr>
                <a:schemeClr val="accent3"/>
              </a:buClr>
              <a:buSzPts val="1000"/>
              <a:buFont typeface="Georgia"/>
              <a:buChar char="▫"/>
              <a:defRPr sz="1000" b="0" i="0" u="none" strike="noStrike" cap="none">
                <a:solidFill>
                  <a:schemeClr val="accent3"/>
                </a:solidFill>
                <a:latin typeface="Georgia"/>
                <a:ea typeface="Georgia"/>
                <a:cs typeface="Georgia"/>
                <a:sym typeface="Georgia"/>
              </a:defRPr>
            </a:lvl7pPr>
            <a:lvl8pPr marR="0" lvl="7" algn="l" rtl="0">
              <a:spcBef>
                <a:spcPts val="188"/>
              </a:spcBef>
              <a:spcAft>
                <a:spcPts val="0"/>
              </a:spcAft>
              <a:buClr>
                <a:schemeClr val="accent3"/>
              </a:buClr>
              <a:buSzPts val="938"/>
              <a:buFont typeface="Georgia"/>
              <a:buChar char="◦"/>
              <a:defRPr sz="938" b="0" i="0" u="none" strike="noStrike" cap="none">
                <a:solidFill>
                  <a:schemeClr val="accent3"/>
                </a:solidFill>
                <a:latin typeface="Georgia"/>
                <a:ea typeface="Georgia"/>
                <a:cs typeface="Georgia"/>
                <a:sym typeface="Georgia"/>
              </a:defRPr>
            </a:lvl8pPr>
            <a:lvl9pPr marR="0" lvl="8" algn="l" rtl="0">
              <a:spcBef>
                <a:spcPts val="188"/>
              </a:spcBef>
              <a:spcAft>
                <a:spcPts val="0"/>
              </a:spcAft>
              <a:buClr>
                <a:schemeClr val="accent3"/>
              </a:buClr>
              <a:buSzPts val="875"/>
              <a:buFont typeface="Georgia"/>
              <a:buChar char="◦"/>
              <a:defRPr sz="875" b="0" i="0" u="none" strike="noStrike" cap="none">
                <a:solidFill>
                  <a:schemeClr val="accent3"/>
                </a:solidFill>
                <a:latin typeface="Georgia"/>
                <a:ea typeface="Georgia"/>
                <a:cs typeface="Georgia"/>
                <a:sym typeface="Georgia"/>
              </a:defRPr>
            </a:lvl9pPr>
          </a:lstStyle>
          <a:p>
            <a:endParaRPr/>
          </a:p>
        </p:txBody>
      </p:sp>
      <p:sp>
        <p:nvSpPr>
          <p:cNvPr id="397" name="Google Shape;397;p49"/>
          <p:cNvSpPr txBox="1">
            <a:spLocks noGrp="1"/>
          </p:cNvSpPr>
          <p:nvPr>
            <p:ph type="body" idx="1"/>
          </p:nvPr>
        </p:nvSpPr>
        <p:spPr>
          <a:xfrm>
            <a:off x="6088443" y="2455732"/>
            <a:ext cx="2590800" cy="1887367"/>
          </a:xfrm>
          <a:prstGeom prst="rect">
            <a:avLst/>
          </a:prstGeom>
          <a:noFill/>
          <a:ln>
            <a:noFill/>
          </a:ln>
        </p:spPr>
        <p:txBody>
          <a:bodyPr spcFirstLastPara="1" wrap="square" lIns="0" tIns="0" rIns="45700" bIns="45700" anchor="t" anchorCtr="0">
            <a:noAutofit/>
          </a:bodyPr>
          <a:lstStyle>
            <a:lvl1pPr marL="457200" lvl="0" indent="-228600" algn="l">
              <a:lnSpc>
                <a:spcPct val="100000"/>
              </a:lnSpc>
              <a:spcBef>
                <a:spcPts val="0"/>
              </a:spcBef>
              <a:spcAft>
                <a:spcPts val="0"/>
              </a:spcAft>
              <a:buSzPts val="813"/>
              <a:buFont typeface="Georgia"/>
              <a:buNone/>
              <a:defRPr sz="813"/>
            </a:lvl1pPr>
            <a:lvl2pPr marL="914400" lvl="1" indent="-228600" algn="l">
              <a:spcBef>
                <a:spcPts val="188"/>
              </a:spcBef>
              <a:spcAft>
                <a:spcPts val="0"/>
              </a:spcAft>
              <a:buSzPts val="750"/>
              <a:buFont typeface="Georgia"/>
              <a:buNone/>
              <a:defRPr sz="750"/>
            </a:lvl2pPr>
            <a:lvl3pPr marL="1371600" lvl="2" indent="-228600" algn="l">
              <a:spcBef>
                <a:spcPts val="188"/>
              </a:spcBef>
              <a:spcAft>
                <a:spcPts val="0"/>
              </a:spcAft>
              <a:buSzPts val="625"/>
              <a:buFont typeface="Georgia"/>
              <a:buNone/>
              <a:defRPr sz="625"/>
            </a:lvl3pPr>
            <a:lvl4pPr marL="1828800" lvl="3" indent="-228600" algn="l">
              <a:spcBef>
                <a:spcPts val="188"/>
              </a:spcBef>
              <a:spcAft>
                <a:spcPts val="0"/>
              </a:spcAft>
              <a:buSzPts val="563"/>
              <a:buFont typeface="Georgia"/>
              <a:buNone/>
              <a:defRPr sz="563"/>
            </a:lvl4pPr>
            <a:lvl5pPr marL="2286000" lvl="4" indent="-228600" algn="l">
              <a:spcBef>
                <a:spcPts val="188"/>
              </a:spcBef>
              <a:spcAft>
                <a:spcPts val="0"/>
              </a:spcAft>
              <a:buSzPts val="563"/>
              <a:buFont typeface="Georgia"/>
              <a:buNone/>
              <a:defRPr sz="563"/>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398" name="Google Shape;398;p49"/>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9" name="Google Shape;399;p49"/>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0" name="Google Shape;400;p49"/>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01"/>
        <p:cNvGrpSpPr/>
        <p:nvPr/>
      </p:nvGrpSpPr>
      <p:grpSpPr>
        <a:xfrm>
          <a:off x="0" y="0"/>
          <a:ext cx="0" cy="0"/>
          <a:chOff x="0" y="0"/>
          <a:chExt cx="0" cy="0"/>
        </a:xfrm>
      </p:grpSpPr>
      <p:sp>
        <p:nvSpPr>
          <p:cNvPr id="402" name="Google Shape;402;p50"/>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3" name="Google Shape;403;p50"/>
          <p:cNvSpPr txBox="1">
            <a:spLocks noGrp="1"/>
          </p:cNvSpPr>
          <p:nvPr>
            <p:ph type="body" idx="1"/>
          </p:nvPr>
        </p:nvSpPr>
        <p:spPr>
          <a:xfrm rot="5400000">
            <a:off x="2950083" y="-805815"/>
            <a:ext cx="3243834" cy="8229600"/>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404" name="Google Shape;404;p50"/>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5" name="Google Shape;405;p50"/>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6" name="Google Shape;406;p50"/>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07"/>
        <p:cNvGrpSpPr/>
        <p:nvPr/>
      </p:nvGrpSpPr>
      <p:grpSpPr>
        <a:xfrm>
          <a:off x="0" y="0"/>
          <a:ext cx="0" cy="0"/>
          <a:chOff x="0" y="0"/>
          <a:chExt cx="0" cy="0"/>
        </a:xfrm>
      </p:grpSpPr>
      <p:sp>
        <p:nvSpPr>
          <p:cNvPr id="408" name="Google Shape;408;p51"/>
          <p:cNvSpPr txBox="1">
            <a:spLocks noGrp="1"/>
          </p:cNvSpPr>
          <p:nvPr>
            <p:ph type="title"/>
          </p:nvPr>
        </p:nvSpPr>
        <p:spPr>
          <a:xfrm rot="5400000">
            <a:off x="5676900" y="1962150"/>
            <a:ext cx="4114800" cy="1905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9" name="Google Shape;409;p51"/>
          <p:cNvSpPr txBox="1">
            <a:spLocks noGrp="1"/>
          </p:cNvSpPr>
          <p:nvPr>
            <p:ph type="body" idx="1"/>
          </p:nvPr>
        </p:nvSpPr>
        <p:spPr>
          <a:xfrm rot="5400000">
            <a:off x="1524000" y="-209550"/>
            <a:ext cx="4114800" cy="6248400"/>
          </a:xfrm>
          <a:prstGeom prst="rect">
            <a:avLst/>
          </a:prstGeom>
          <a:noFill/>
          <a:ln>
            <a:noFill/>
          </a:ln>
        </p:spPr>
        <p:txBody>
          <a:bodyPr spcFirstLastPara="1" wrap="square" lIns="91425" tIns="45700" rIns="91425" bIns="45700" anchor="t" anchorCtr="0">
            <a:noAutofit/>
          </a:bodyPr>
          <a:lstStyle>
            <a:lvl1pPr marL="457200" lvl="0" indent="-342900" algn="l">
              <a:spcBef>
                <a:spcPts val="188"/>
              </a:spcBef>
              <a:spcAft>
                <a:spcPts val="0"/>
              </a:spcAft>
              <a:buSzPts val="1800"/>
              <a:buChar char="•"/>
              <a:defRPr/>
            </a:lvl1pPr>
            <a:lvl2pPr marL="914400" lvl="1" indent="-342900" algn="l">
              <a:spcBef>
                <a:spcPts val="188"/>
              </a:spcBef>
              <a:spcAft>
                <a:spcPts val="0"/>
              </a:spcAft>
              <a:buSzPts val="1800"/>
              <a:buChar char="▫"/>
              <a:defRPr/>
            </a:lvl2pPr>
            <a:lvl3pPr marL="1371600" lvl="2" indent="-342900" algn="l">
              <a:spcBef>
                <a:spcPts val="188"/>
              </a:spcBef>
              <a:spcAft>
                <a:spcPts val="0"/>
              </a:spcAft>
              <a:buSzPts val="1800"/>
              <a:buChar char="●"/>
              <a:defRPr/>
            </a:lvl3pPr>
            <a:lvl4pPr marL="1828800" lvl="3" indent="-342900" algn="l">
              <a:spcBef>
                <a:spcPts val="188"/>
              </a:spcBef>
              <a:spcAft>
                <a:spcPts val="0"/>
              </a:spcAft>
              <a:buSzPts val="1800"/>
              <a:buChar char="●"/>
              <a:defRPr/>
            </a:lvl4pPr>
            <a:lvl5pPr marL="2286000" lvl="4" indent="-342900" algn="l">
              <a:spcBef>
                <a:spcPts val="188"/>
              </a:spcBef>
              <a:spcAft>
                <a:spcPts val="0"/>
              </a:spcAft>
              <a:buSzPts val="1800"/>
              <a:buChar char="▫"/>
              <a:defRPr/>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410" name="Google Shape;410;p51"/>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1" name="Google Shape;411;p51"/>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2" name="Google Shape;412;p51"/>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0"/>
        <p:cNvGrpSpPr/>
        <p:nvPr/>
      </p:nvGrpSpPr>
      <p:grpSpPr>
        <a:xfrm>
          <a:off x="0" y="0"/>
          <a:ext cx="0" cy="0"/>
          <a:chOff x="0" y="0"/>
          <a:chExt cx="0" cy="0"/>
        </a:xfrm>
      </p:grpSpPr>
      <p:sp>
        <p:nvSpPr>
          <p:cNvPr id="61" name="Google Shape;61;p6"/>
          <p:cNvSpPr txBox="1">
            <a:spLocks noGrp="1"/>
          </p:cNvSpPr>
          <p:nvPr>
            <p:ph type="title"/>
          </p:nvPr>
        </p:nvSpPr>
        <p:spPr>
          <a:xfrm>
            <a:off x="381000" y="857250"/>
            <a:ext cx="8382000" cy="8023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2500"/>
              <a:buFont typeface="Trebuchet MS"/>
              <a:buNone/>
              <a:defRPr sz="2500" b="0" i="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6"/>
          <p:cNvSpPr txBox="1">
            <a:spLocks noGrp="1"/>
          </p:cNvSpPr>
          <p:nvPr>
            <p:ph type="body" idx="1"/>
          </p:nvPr>
        </p:nvSpPr>
        <p:spPr>
          <a:xfrm>
            <a:off x="381000" y="1683728"/>
            <a:ext cx="4041648" cy="342900"/>
          </a:xfrm>
          <a:prstGeom prst="rect">
            <a:avLst/>
          </a:prstGeom>
          <a:solidFill>
            <a:srgbClr val="DC3430">
              <a:alpha val="24705"/>
            </a:srgbClr>
          </a:solidFill>
          <a:ln w="127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188"/>
              </a:spcBef>
              <a:spcAft>
                <a:spcPts val="0"/>
              </a:spcAft>
              <a:buSzPts val="1188"/>
              <a:buNone/>
              <a:defRPr sz="1188" b="1">
                <a:solidFill>
                  <a:srgbClr val="414141"/>
                </a:solidFill>
              </a:defRPr>
            </a:lvl1pPr>
            <a:lvl2pPr marL="914400" lvl="1" indent="-228600" algn="l">
              <a:spcBef>
                <a:spcPts val="188"/>
              </a:spcBef>
              <a:spcAft>
                <a:spcPts val="0"/>
              </a:spcAft>
              <a:buSzPts val="1250"/>
              <a:buNone/>
              <a:defRPr sz="1250" b="1"/>
            </a:lvl2pPr>
            <a:lvl3pPr marL="1371600" lvl="2" indent="-228600" algn="l">
              <a:spcBef>
                <a:spcPts val="188"/>
              </a:spcBef>
              <a:spcAft>
                <a:spcPts val="0"/>
              </a:spcAft>
              <a:buSzPts val="1125"/>
              <a:buNone/>
              <a:defRPr sz="1125" b="1"/>
            </a:lvl3pPr>
            <a:lvl4pPr marL="1828800" lvl="3" indent="-228600" algn="l">
              <a:spcBef>
                <a:spcPts val="188"/>
              </a:spcBef>
              <a:spcAft>
                <a:spcPts val="0"/>
              </a:spcAft>
              <a:buSzPts val="1000"/>
              <a:buNone/>
              <a:defRPr sz="1000" b="1"/>
            </a:lvl4pPr>
            <a:lvl5pPr marL="2286000" lvl="4" indent="-228600" algn="l">
              <a:spcBef>
                <a:spcPts val="188"/>
              </a:spcBef>
              <a:spcAft>
                <a:spcPts val="0"/>
              </a:spcAft>
              <a:buSzPts val="1000"/>
              <a:buNone/>
              <a:defRPr sz="1000" b="1"/>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63" name="Google Shape;63;p6"/>
          <p:cNvSpPr txBox="1">
            <a:spLocks noGrp="1"/>
          </p:cNvSpPr>
          <p:nvPr>
            <p:ph type="body" idx="2"/>
          </p:nvPr>
        </p:nvSpPr>
        <p:spPr>
          <a:xfrm>
            <a:off x="4721227" y="1683728"/>
            <a:ext cx="4041775" cy="342900"/>
          </a:xfrm>
          <a:prstGeom prst="rect">
            <a:avLst/>
          </a:prstGeom>
          <a:solidFill>
            <a:srgbClr val="DC3430">
              <a:alpha val="24705"/>
            </a:srgbClr>
          </a:solidFill>
          <a:ln w="1270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188"/>
              </a:spcBef>
              <a:spcAft>
                <a:spcPts val="0"/>
              </a:spcAft>
              <a:buSzPts val="1188"/>
              <a:buNone/>
              <a:defRPr sz="1188" b="1">
                <a:solidFill>
                  <a:srgbClr val="414141"/>
                </a:solidFill>
              </a:defRPr>
            </a:lvl1pPr>
            <a:lvl2pPr marL="914400" lvl="1" indent="-228600" algn="l">
              <a:spcBef>
                <a:spcPts val="188"/>
              </a:spcBef>
              <a:spcAft>
                <a:spcPts val="0"/>
              </a:spcAft>
              <a:buSzPts val="1250"/>
              <a:buNone/>
              <a:defRPr sz="1250" b="1"/>
            </a:lvl2pPr>
            <a:lvl3pPr marL="1371600" lvl="2" indent="-228600" algn="l">
              <a:spcBef>
                <a:spcPts val="188"/>
              </a:spcBef>
              <a:spcAft>
                <a:spcPts val="0"/>
              </a:spcAft>
              <a:buSzPts val="1125"/>
              <a:buNone/>
              <a:defRPr sz="1125" b="1"/>
            </a:lvl3pPr>
            <a:lvl4pPr marL="1828800" lvl="3" indent="-228600" algn="l">
              <a:spcBef>
                <a:spcPts val="188"/>
              </a:spcBef>
              <a:spcAft>
                <a:spcPts val="0"/>
              </a:spcAft>
              <a:buSzPts val="1000"/>
              <a:buNone/>
              <a:defRPr sz="1000" b="1"/>
            </a:lvl4pPr>
            <a:lvl5pPr marL="2286000" lvl="4" indent="-228600" algn="l">
              <a:spcBef>
                <a:spcPts val="188"/>
              </a:spcBef>
              <a:spcAft>
                <a:spcPts val="0"/>
              </a:spcAft>
              <a:buSzPts val="1000"/>
              <a:buNone/>
              <a:defRPr sz="1000" b="1"/>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64" name="Google Shape;64;p6"/>
          <p:cNvSpPr txBox="1">
            <a:spLocks noGrp="1"/>
          </p:cNvSpPr>
          <p:nvPr>
            <p:ph type="body" idx="3"/>
          </p:nvPr>
        </p:nvSpPr>
        <p:spPr>
          <a:xfrm>
            <a:off x="381000" y="2031389"/>
            <a:ext cx="4041648" cy="2914650"/>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7975" algn="l">
              <a:spcBef>
                <a:spcPts val="188"/>
              </a:spcBef>
              <a:spcAft>
                <a:spcPts val="0"/>
              </a:spcAft>
              <a:buSzPts val="1250"/>
              <a:buChar char="▫"/>
              <a:defRPr sz="1250"/>
            </a:lvl2pPr>
            <a:lvl3pPr marL="1371600" lvl="2" indent="-300037" algn="l">
              <a:spcBef>
                <a:spcPts val="188"/>
              </a:spcBef>
              <a:spcAft>
                <a:spcPts val="0"/>
              </a:spcAft>
              <a:buSzPts val="1125"/>
              <a:buChar char="●"/>
              <a:defRPr sz="1125"/>
            </a:lvl3pPr>
            <a:lvl4pPr marL="1828800" lvl="3" indent="-292100" algn="l">
              <a:spcBef>
                <a:spcPts val="188"/>
              </a:spcBef>
              <a:spcAft>
                <a:spcPts val="0"/>
              </a:spcAft>
              <a:buSzPts val="1000"/>
              <a:buChar char="●"/>
              <a:defRPr sz="1000"/>
            </a:lvl4pPr>
            <a:lvl5pPr marL="2286000" lvl="4" indent="-292100" algn="l">
              <a:spcBef>
                <a:spcPts val="188"/>
              </a:spcBef>
              <a:spcAft>
                <a:spcPts val="0"/>
              </a:spcAft>
              <a:buSzPts val="1000"/>
              <a:buChar char="▫"/>
              <a:defRPr sz="100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65" name="Google Shape;65;p6"/>
          <p:cNvSpPr txBox="1">
            <a:spLocks noGrp="1"/>
          </p:cNvSpPr>
          <p:nvPr>
            <p:ph type="body" idx="4"/>
          </p:nvPr>
        </p:nvSpPr>
        <p:spPr>
          <a:xfrm>
            <a:off x="4718306" y="2031389"/>
            <a:ext cx="4041775" cy="2914650"/>
          </a:xfrm>
          <a:prstGeom prst="rect">
            <a:avLst/>
          </a:prstGeom>
          <a:noFill/>
          <a:ln>
            <a:noFill/>
          </a:ln>
        </p:spPr>
        <p:txBody>
          <a:bodyPr spcFirstLastPara="1" wrap="square" lIns="91425" tIns="45700" rIns="91425" bIns="45700" anchor="t" anchorCtr="0">
            <a:noAutofit/>
          </a:bodyPr>
          <a:lstStyle>
            <a:lvl1pPr marL="457200" lvl="0" indent="-307975" algn="l">
              <a:spcBef>
                <a:spcPts val="188"/>
              </a:spcBef>
              <a:spcAft>
                <a:spcPts val="0"/>
              </a:spcAft>
              <a:buSzPts val="1250"/>
              <a:buChar char="•"/>
              <a:defRPr sz="1250"/>
            </a:lvl1pPr>
            <a:lvl2pPr marL="914400" lvl="1" indent="-307975" algn="l">
              <a:spcBef>
                <a:spcPts val="188"/>
              </a:spcBef>
              <a:spcAft>
                <a:spcPts val="0"/>
              </a:spcAft>
              <a:buSzPts val="1250"/>
              <a:buChar char="▫"/>
              <a:defRPr sz="1250"/>
            </a:lvl2pPr>
            <a:lvl3pPr marL="1371600" lvl="2" indent="-300037" algn="l">
              <a:spcBef>
                <a:spcPts val="188"/>
              </a:spcBef>
              <a:spcAft>
                <a:spcPts val="0"/>
              </a:spcAft>
              <a:buSzPts val="1125"/>
              <a:buChar char="●"/>
              <a:defRPr sz="1125"/>
            </a:lvl3pPr>
            <a:lvl4pPr marL="1828800" lvl="3" indent="-292100" algn="l">
              <a:spcBef>
                <a:spcPts val="188"/>
              </a:spcBef>
              <a:spcAft>
                <a:spcPts val="0"/>
              </a:spcAft>
              <a:buSzPts val="1000"/>
              <a:buChar char="●"/>
              <a:defRPr sz="1000"/>
            </a:lvl4pPr>
            <a:lvl5pPr marL="2286000" lvl="4" indent="-292100" algn="l">
              <a:spcBef>
                <a:spcPts val="188"/>
              </a:spcBef>
              <a:spcAft>
                <a:spcPts val="0"/>
              </a:spcAft>
              <a:buSzPts val="1000"/>
              <a:buChar char="▫"/>
              <a:defRPr sz="100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66" name="Google Shape;66;p6"/>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6"/>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
        <p:nvSpPr>
          <p:cNvPr id="68" name="Google Shape;68;p6"/>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9"/>
        <p:cNvGrpSpPr/>
        <p:nvPr/>
      </p:nvGrpSpPr>
      <p:grpSpPr>
        <a:xfrm>
          <a:off x="0" y="0"/>
          <a:ext cx="0" cy="0"/>
          <a:chOff x="0" y="0"/>
          <a:chExt cx="0" cy="0"/>
        </a:xfrm>
      </p:grpSpPr>
      <p:sp>
        <p:nvSpPr>
          <p:cNvPr id="70" name="Google Shape;70;p7"/>
          <p:cNvSpPr txBox="1">
            <a:spLocks noGrp="1"/>
          </p:cNvSpPr>
          <p:nvPr>
            <p:ph type="title"/>
          </p:nvPr>
        </p:nvSpPr>
        <p:spPr>
          <a:xfrm>
            <a:off x="457200" y="857250"/>
            <a:ext cx="8229600" cy="802386"/>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2"/>
              </a:buClr>
              <a:buSzPts val="2500"/>
              <a:buFont typeface="Trebuchet MS"/>
              <a:buNone/>
              <a:defRPr sz="25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7"/>
          <p:cNvSpPr txBox="1">
            <a:spLocks noGrp="1"/>
          </p:cNvSpPr>
          <p:nvPr>
            <p:ph type="dt" idx="10"/>
          </p:nvPr>
        </p:nvSpPr>
        <p:spPr>
          <a:xfrm>
            <a:off x="6583681"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7"/>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7"/>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8"/>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8"/>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8"/>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8"/>
        <p:cNvGrpSpPr/>
        <p:nvPr/>
      </p:nvGrpSpPr>
      <p:grpSpPr>
        <a:xfrm>
          <a:off x="0" y="0"/>
          <a:ext cx="0" cy="0"/>
          <a:chOff x="0" y="0"/>
          <a:chExt cx="0" cy="0"/>
        </a:xfrm>
      </p:grpSpPr>
      <p:sp>
        <p:nvSpPr>
          <p:cNvPr id="79" name="Google Shape;79;p9"/>
          <p:cNvSpPr txBox="1">
            <a:spLocks noGrp="1"/>
          </p:cNvSpPr>
          <p:nvPr>
            <p:ph type="title"/>
          </p:nvPr>
        </p:nvSpPr>
        <p:spPr>
          <a:xfrm>
            <a:off x="5353496" y="826479"/>
            <a:ext cx="3383280" cy="65836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125"/>
              <a:buFont typeface="Trebuchet MS"/>
              <a:buNone/>
              <a:defRPr sz="1125"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9"/>
          <p:cNvSpPr txBox="1">
            <a:spLocks noGrp="1"/>
          </p:cNvSpPr>
          <p:nvPr>
            <p:ph type="body" idx="1"/>
          </p:nvPr>
        </p:nvSpPr>
        <p:spPr>
          <a:xfrm>
            <a:off x="5353496" y="1508045"/>
            <a:ext cx="3383280" cy="3463290"/>
          </a:xfrm>
          <a:prstGeom prst="rect">
            <a:avLst/>
          </a:prstGeom>
          <a:noFill/>
          <a:ln>
            <a:noFill/>
          </a:ln>
        </p:spPr>
        <p:txBody>
          <a:bodyPr spcFirstLastPara="1" wrap="square" lIns="91425" tIns="45700" rIns="91425" bIns="45700" anchor="t" anchorCtr="0">
            <a:noAutofit/>
          </a:bodyPr>
          <a:lstStyle>
            <a:lvl1pPr marL="457200" lvl="0" indent="-228600" algn="l">
              <a:spcBef>
                <a:spcPts val="188"/>
              </a:spcBef>
              <a:spcAft>
                <a:spcPts val="0"/>
              </a:spcAft>
              <a:buSzPts val="875"/>
              <a:buNone/>
              <a:defRPr sz="875"/>
            </a:lvl1pPr>
            <a:lvl2pPr marL="914400" lvl="1" indent="-228600" algn="l">
              <a:spcBef>
                <a:spcPts val="188"/>
              </a:spcBef>
              <a:spcAft>
                <a:spcPts val="0"/>
              </a:spcAft>
              <a:buSzPts val="750"/>
              <a:buNone/>
              <a:defRPr sz="750"/>
            </a:lvl2pPr>
            <a:lvl3pPr marL="1371600" lvl="2" indent="-228600" algn="l">
              <a:spcBef>
                <a:spcPts val="188"/>
              </a:spcBef>
              <a:spcAft>
                <a:spcPts val="0"/>
              </a:spcAft>
              <a:buSzPts val="625"/>
              <a:buNone/>
              <a:defRPr sz="625"/>
            </a:lvl3pPr>
            <a:lvl4pPr marL="1828800" lvl="3" indent="-228600" algn="l">
              <a:spcBef>
                <a:spcPts val="188"/>
              </a:spcBef>
              <a:spcAft>
                <a:spcPts val="0"/>
              </a:spcAft>
              <a:buSzPts val="563"/>
              <a:buNone/>
              <a:defRPr sz="563"/>
            </a:lvl4pPr>
            <a:lvl5pPr marL="2286000" lvl="4" indent="-228600" algn="l">
              <a:spcBef>
                <a:spcPts val="188"/>
              </a:spcBef>
              <a:spcAft>
                <a:spcPts val="0"/>
              </a:spcAft>
              <a:buSzPts val="563"/>
              <a:buNone/>
              <a:defRPr sz="563"/>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81" name="Google Shape;81;p9"/>
          <p:cNvSpPr txBox="1">
            <a:spLocks noGrp="1"/>
          </p:cNvSpPr>
          <p:nvPr>
            <p:ph type="body" idx="2"/>
          </p:nvPr>
        </p:nvSpPr>
        <p:spPr>
          <a:xfrm>
            <a:off x="152400" y="582215"/>
            <a:ext cx="5102352" cy="4389120"/>
          </a:xfrm>
          <a:prstGeom prst="rect">
            <a:avLst/>
          </a:prstGeom>
          <a:noFill/>
          <a:ln>
            <a:noFill/>
          </a:ln>
        </p:spPr>
        <p:txBody>
          <a:bodyPr spcFirstLastPara="1" wrap="square" lIns="91425" tIns="45700" rIns="91425" bIns="45700" anchor="t" anchorCtr="0">
            <a:noAutofit/>
          </a:bodyPr>
          <a:lstStyle>
            <a:lvl1pPr marL="457200" lvl="0" indent="-355600" algn="l">
              <a:spcBef>
                <a:spcPts val="188"/>
              </a:spcBef>
              <a:spcAft>
                <a:spcPts val="0"/>
              </a:spcAft>
              <a:buSzPts val="2000"/>
              <a:buChar char="•"/>
              <a:defRPr sz="2000"/>
            </a:lvl1pPr>
            <a:lvl2pPr marL="914400" lvl="1" indent="-339725" algn="l">
              <a:spcBef>
                <a:spcPts val="188"/>
              </a:spcBef>
              <a:spcAft>
                <a:spcPts val="0"/>
              </a:spcAft>
              <a:buSzPts val="1750"/>
              <a:buChar char="▫"/>
              <a:defRPr sz="1750"/>
            </a:lvl2pPr>
            <a:lvl3pPr marL="1371600" lvl="2" indent="-323850" algn="l">
              <a:spcBef>
                <a:spcPts val="188"/>
              </a:spcBef>
              <a:spcAft>
                <a:spcPts val="0"/>
              </a:spcAft>
              <a:buSzPts val="1500"/>
              <a:buChar char="●"/>
              <a:defRPr sz="1500"/>
            </a:lvl3pPr>
            <a:lvl4pPr marL="1828800" lvl="3" indent="-307975" algn="l">
              <a:spcBef>
                <a:spcPts val="188"/>
              </a:spcBef>
              <a:spcAft>
                <a:spcPts val="0"/>
              </a:spcAft>
              <a:buSzPts val="1250"/>
              <a:buChar char="●"/>
              <a:defRPr sz="1250"/>
            </a:lvl4pPr>
            <a:lvl5pPr marL="2286000" lvl="4" indent="-307975" algn="l">
              <a:spcBef>
                <a:spcPts val="188"/>
              </a:spcBef>
              <a:spcAft>
                <a:spcPts val="0"/>
              </a:spcAft>
              <a:buSzPts val="1250"/>
              <a:buChar char="▫"/>
              <a:defRPr sz="1250"/>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82" name="Google Shape;82;p9"/>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9"/>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9"/>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5"/>
        <p:cNvGrpSpPr/>
        <p:nvPr/>
      </p:nvGrpSpPr>
      <p:grpSpPr>
        <a:xfrm>
          <a:off x="0" y="0"/>
          <a:ext cx="0" cy="0"/>
          <a:chOff x="0" y="0"/>
          <a:chExt cx="0" cy="0"/>
        </a:xfrm>
      </p:grpSpPr>
      <p:sp>
        <p:nvSpPr>
          <p:cNvPr id="86" name="Google Shape;86;p10"/>
          <p:cNvSpPr txBox="1">
            <a:spLocks noGrp="1"/>
          </p:cNvSpPr>
          <p:nvPr>
            <p:ph type="title"/>
          </p:nvPr>
        </p:nvSpPr>
        <p:spPr>
          <a:xfrm rot="-5400000">
            <a:off x="3978223" y="2294083"/>
            <a:ext cx="3511228" cy="586803"/>
          </a:xfrm>
          <a:prstGeom prst="rect">
            <a:avLst/>
          </a:prstGeom>
          <a:noFill/>
          <a:ln>
            <a:noFill/>
          </a:ln>
        </p:spPr>
        <p:txBody>
          <a:bodyPr spcFirstLastPara="1" wrap="square" lIns="45700" tIns="0" rIns="45700" bIns="45700" anchor="t" anchorCtr="0">
            <a:noAutofit/>
          </a:bodyPr>
          <a:lstStyle>
            <a:lvl1pPr lvl="0" algn="ctr">
              <a:spcBef>
                <a:spcPts val="0"/>
              </a:spcBef>
              <a:spcAft>
                <a:spcPts val="0"/>
              </a:spcAft>
              <a:buClr>
                <a:schemeClr val="dk2"/>
              </a:buClr>
              <a:buSzPts val="1250"/>
              <a:buFont typeface="Trebuchet MS"/>
              <a:buNone/>
              <a:defRPr sz="125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10"/>
          <p:cNvSpPr>
            <a:spLocks noGrp="1"/>
          </p:cNvSpPr>
          <p:nvPr>
            <p:ph type="pic" idx="2"/>
          </p:nvPr>
        </p:nvSpPr>
        <p:spPr>
          <a:xfrm>
            <a:off x="403671" y="857250"/>
            <a:ext cx="4572000" cy="3429000"/>
          </a:xfrm>
          <a:prstGeom prst="rect">
            <a:avLst/>
          </a:prstGeom>
          <a:solidFill>
            <a:srgbClr val="EAEAEA"/>
          </a:solidFill>
          <a:ln w="50800" cap="flat" cmpd="sng">
            <a:solidFill>
              <a:srgbClr val="FFFFFF"/>
            </a:solidFill>
            <a:prstDash val="solid"/>
            <a:miter lim="800000"/>
            <a:headEnd type="none" w="sm" len="sm"/>
            <a:tailEnd type="none" w="sm" len="sm"/>
          </a:ln>
          <a:effectLst>
            <a:outerShdw blurRad="57150" dist="31750" dir="4800000" algn="tl" rotWithShape="0">
              <a:srgbClr val="000000">
                <a:alpha val="24705"/>
              </a:srgbClr>
            </a:outerShdw>
          </a:effectLst>
        </p:spPr>
        <p:txBody>
          <a:bodyPr spcFirstLastPara="1" wrap="square" lIns="91425" tIns="45700" rIns="91425" bIns="45700" anchor="t" anchorCtr="0">
            <a:noAutofit/>
          </a:bodyPr>
          <a:lstStyle>
            <a:lvl1pPr marR="0" lvl="0" algn="l" rtl="0">
              <a:spcBef>
                <a:spcPts val="188"/>
              </a:spcBef>
              <a:spcAft>
                <a:spcPts val="0"/>
              </a:spcAft>
              <a:buClr>
                <a:schemeClr val="accent3"/>
              </a:buClr>
              <a:buSzPts val="2000"/>
              <a:buFont typeface="Georgia"/>
              <a:buNone/>
              <a:defRPr sz="2000" b="0" i="0" u="none" strike="noStrike" cap="none">
                <a:solidFill>
                  <a:schemeClr val="dk1"/>
                </a:solidFill>
                <a:latin typeface="Georgia"/>
                <a:ea typeface="Georgia"/>
                <a:cs typeface="Georgia"/>
                <a:sym typeface="Georgia"/>
              </a:defRPr>
            </a:lvl1pPr>
            <a:lvl2pPr marR="0" lvl="1" algn="l" rtl="0">
              <a:spcBef>
                <a:spcPts val="188"/>
              </a:spcBef>
              <a:spcAft>
                <a:spcPts val="0"/>
              </a:spcAft>
              <a:buClr>
                <a:schemeClr val="accent2"/>
              </a:buClr>
              <a:buSzPts val="1625"/>
              <a:buFont typeface="Georgia"/>
              <a:buChar char="▫"/>
              <a:defRPr sz="1625" b="0" i="0" u="none" strike="noStrike" cap="none">
                <a:solidFill>
                  <a:schemeClr val="accent2"/>
                </a:solidFill>
                <a:latin typeface="Georgia"/>
                <a:ea typeface="Georgia"/>
                <a:cs typeface="Georgia"/>
                <a:sym typeface="Georgia"/>
              </a:defRPr>
            </a:lvl2pPr>
            <a:lvl3pPr marR="0" lvl="2" algn="l" rtl="0">
              <a:spcBef>
                <a:spcPts val="188"/>
              </a:spcBef>
              <a:spcAft>
                <a:spcPts val="0"/>
              </a:spcAft>
              <a:buClr>
                <a:schemeClr val="accent1"/>
              </a:buClr>
              <a:buSzPts val="1500"/>
              <a:buFont typeface="Noto Sans Symbols"/>
              <a:buChar char="●"/>
              <a:defRPr sz="1500" b="0" i="0" u="none" strike="noStrike" cap="none">
                <a:solidFill>
                  <a:schemeClr val="accent1"/>
                </a:solidFill>
                <a:latin typeface="Georgia"/>
                <a:ea typeface="Georgia"/>
                <a:cs typeface="Georgia"/>
                <a:sym typeface="Georgia"/>
              </a:defRPr>
            </a:lvl3pPr>
            <a:lvl4pPr marR="0" lvl="3" algn="l" rtl="0">
              <a:spcBef>
                <a:spcPts val="188"/>
              </a:spcBef>
              <a:spcAft>
                <a:spcPts val="0"/>
              </a:spcAft>
              <a:buClr>
                <a:schemeClr val="accent1"/>
              </a:buClr>
              <a:buSzPts val="1375"/>
              <a:buFont typeface="Noto Sans Symbols"/>
              <a:buChar char="●"/>
              <a:defRPr sz="1375" b="0" i="0" u="none" strike="noStrike" cap="none">
                <a:solidFill>
                  <a:schemeClr val="accent1"/>
                </a:solidFill>
                <a:latin typeface="Georgia"/>
                <a:ea typeface="Georgia"/>
                <a:cs typeface="Georgia"/>
                <a:sym typeface="Georgia"/>
              </a:defRPr>
            </a:lvl4pPr>
            <a:lvl5pPr marR="0" lvl="4" algn="l" rtl="0">
              <a:spcBef>
                <a:spcPts val="188"/>
              </a:spcBef>
              <a:spcAft>
                <a:spcPts val="0"/>
              </a:spcAft>
              <a:buClr>
                <a:schemeClr val="accent3"/>
              </a:buClr>
              <a:buSzPts val="1250"/>
              <a:buFont typeface="Georgia"/>
              <a:buChar char="▫"/>
              <a:defRPr sz="1250" b="0" i="0" u="none" strike="noStrike" cap="none">
                <a:solidFill>
                  <a:schemeClr val="accent3"/>
                </a:solidFill>
                <a:latin typeface="Georgia"/>
                <a:ea typeface="Georgia"/>
                <a:cs typeface="Georgia"/>
                <a:sym typeface="Georgia"/>
              </a:defRPr>
            </a:lvl5pPr>
            <a:lvl6pPr marR="0" lvl="5" algn="l" rtl="0">
              <a:spcBef>
                <a:spcPts val="188"/>
              </a:spcBef>
              <a:spcAft>
                <a:spcPts val="0"/>
              </a:spcAft>
              <a:buClr>
                <a:schemeClr val="accent3"/>
              </a:buClr>
              <a:buSzPts val="1125"/>
              <a:buFont typeface="Georgia"/>
              <a:buChar char="▫"/>
              <a:defRPr sz="1125" b="0" i="0" u="none" strike="noStrike" cap="none">
                <a:solidFill>
                  <a:schemeClr val="accent3"/>
                </a:solidFill>
                <a:latin typeface="Georgia"/>
                <a:ea typeface="Georgia"/>
                <a:cs typeface="Georgia"/>
                <a:sym typeface="Georgia"/>
              </a:defRPr>
            </a:lvl6pPr>
            <a:lvl7pPr marR="0" lvl="6" algn="l" rtl="0">
              <a:spcBef>
                <a:spcPts val="188"/>
              </a:spcBef>
              <a:spcAft>
                <a:spcPts val="0"/>
              </a:spcAft>
              <a:buClr>
                <a:schemeClr val="accent3"/>
              </a:buClr>
              <a:buSzPts val="1000"/>
              <a:buFont typeface="Georgia"/>
              <a:buChar char="▫"/>
              <a:defRPr sz="1000" b="0" i="0" u="none" strike="noStrike" cap="none">
                <a:solidFill>
                  <a:schemeClr val="accent3"/>
                </a:solidFill>
                <a:latin typeface="Georgia"/>
                <a:ea typeface="Georgia"/>
                <a:cs typeface="Georgia"/>
                <a:sym typeface="Georgia"/>
              </a:defRPr>
            </a:lvl7pPr>
            <a:lvl8pPr marR="0" lvl="7" algn="l" rtl="0">
              <a:spcBef>
                <a:spcPts val="188"/>
              </a:spcBef>
              <a:spcAft>
                <a:spcPts val="0"/>
              </a:spcAft>
              <a:buClr>
                <a:schemeClr val="accent3"/>
              </a:buClr>
              <a:buSzPts val="938"/>
              <a:buFont typeface="Georgia"/>
              <a:buChar char="◦"/>
              <a:defRPr sz="938" b="0" i="0" u="none" strike="noStrike" cap="none">
                <a:solidFill>
                  <a:schemeClr val="accent3"/>
                </a:solidFill>
                <a:latin typeface="Georgia"/>
                <a:ea typeface="Georgia"/>
                <a:cs typeface="Georgia"/>
                <a:sym typeface="Georgia"/>
              </a:defRPr>
            </a:lvl8pPr>
            <a:lvl9pPr marR="0" lvl="8" algn="l" rtl="0">
              <a:spcBef>
                <a:spcPts val="188"/>
              </a:spcBef>
              <a:spcAft>
                <a:spcPts val="0"/>
              </a:spcAft>
              <a:buClr>
                <a:schemeClr val="accent3"/>
              </a:buClr>
              <a:buSzPts val="875"/>
              <a:buFont typeface="Georgia"/>
              <a:buChar char="◦"/>
              <a:defRPr sz="875" b="0" i="0" u="none" strike="noStrike" cap="none">
                <a:solidFill>
                  <a:schemeClr val="accent3"/>
                </a:solidFill>
                <a:latin typeface="Georgia"/>
                <a:ea typeface="Georgia"/>
                <a:cs typeface="Georgia"/>
                <a:sym typeface="Georgia"/>
              </a:defRPr>
            </a:lvl9pPr>
          </a:lstStyle>
          <a:p>
            <a:endParaRPr/>
          </a:p>
        </p:txBody>
      </p:sp>
      <p:sp>
        <p:nvSpPr>
          <p:cNvPr id="88" name="Google Shape;88;p10"/>
          <p:cNvSpPr txBox="1">
            <a:spLocks noGrp="1"/>
          </p:cNvSpPr>
          <p:nvPr>
            <p:ph type="body" idx="1"/>
          </p:nvPr>
        </p:nvSpPr>
        <p:spPr>
          <a:xfrm>
            <a:off x="6088443" y="2455732"/>
            <a:ext cx="2590800" cy="1887367"/>
          </a:xfrm>
          <a:prstGeom prst="rect">
            <a:avLst/>
          </a:prstGeom>
          <a:noFill/>
          <a:ln>
            <a:noFill/>
          </a:ln>
        </p:spPr>
        <p:txBody>
          <a:bodyPr spcFirstLastPara="1" wrap="square" lIns="0" tIns="0" rIns="45700" bIns="45700" anchor="t" anchorCtr="0">
            <a:noAutofit/>
          </a:bodyPr>
          <a:lstStyle>
            <a:lvl1pPr marL="457200" lvl="0" indent="-228600" algn="l">
              <a:lnSpc>
                <a:spcPct val="100000"/>
              </a:lnSpc>
              <a:spcBef>
                <a:spcPts val="0"/>
              </a:spcBef>
              <a:spcAft>
                <a:spcPts val="0"/>
              </a:spcAft>
              <a:buSzPts val="813"/>
              <a:buFont typeface="Georgia"/>
              <a:buNone/>
              <a:defRPr sz="813"/>
            </a:lvl1pPr>
            <a:lvl2pPr marL="914400" lvl="1" indent="-228600" algn="l">
              <a:spcBef>
                <a:spcPts val="188"/>
              </a:spcBef>
              <a:spcAft>
                <a:spcPts val="0"/>
              </a:spcAft>
              <a:buSzPts val="750"/>
              <a:buFont typeface="Georgia"/>
              <a:buNone/>
              <a:defRPr sz="750"/>
            </a:lvl2pPr>
            <a:lvl3pPr marL="1371600" lvl="2" indent="-228600" algn="l">
              <a:spcBef>
                <a:spcPts val="188"/>
              </a:spcBef>
              <a:spcAft>
                <a:spcPts val="0"/>
              </a:spcAft>
              <a:buSzPts val="625"/>
              <a:buFont typeface="Georgia"/>
              <a:buNone/>
              <a:defRPr sz="625"/>
            </a:lvl3pPr>
            <a:lvl4pPr marL="1828800" lvl="3" indent="-228600" algn="l">
              <a:spcBef>
                <a:spcPts val="188"/>
              </a:spcBef>
              <a:spcAft>
                <a:spcPts val="0"/>
              </a:spcAft>
              <a:buSzPts val="563"/>
              <a:buFont typeface="Georgia"/>
              <a:buNone/>
              <a:defRPr sz="563"/>
            </a:lvl4pPr>
            <a:lvl5pPr marL="2286000" lvl="4" indent="-228600" algn="l">
              <a:spcBef>
                <a:spcPts val="188"/>
              </a:spcBef>
              <a:spcAft>
                <a:spcPts val="0"/>
              </a:spcAft>
              <a:buSzPts val="563"/>
              <a:buFont typeface="Georgia"/>
              <a:buNone/>
              <a:defRPr sz="563"/>
            </a:lvl5pPr>
            <a:lvl6pPr marL="2743200" lvl="5" indent="-342900" algn="l">
              <a:spcBef>
                <a:spcPts val="188"/>
              </a:spcBef>
              <a:spcAft>
                <a:spcPts val="0"/>
              </a:spcAft>
              <a:buSzPts val="1800"/>
              <a:buChar char="▫"/>
              <a:defRPr/>
            </a:lvl6pPr>
            <a:lvl7pPr marL="3200400" lvl="6" indent="-342900" algn="l">
              <a:spcBef>
                <a:spcPts val="188"/>
              </a:spcBef>
              <a:spcAft>
                <a:spcPts val="0"/>
              </a:spcAft>
              <a:buSzPts val="1800"/>
              <a:buChar char="▫"/>
              <a:defRPr/>
            </a:lvl7pPr>
            <a:lvl8pPr marL="3657600" lvl="7" indent="-342900" algn="l">
              <a:spcBef>
                <a:spcPts val="188"/>
              </a:spcBef>
              <a:spcAft>
                <a:spcPts val="0"/>
              </a:spcAft>
              <a:buSzPts val="1800"/>
              <a:buChar char="◦"/>
              <a:defRPr/>
            </a:lvl8pPr>
            <a:lvl9pPr marL="4114800" lvl="8" indent="-342900" algn="l">
              <a:spcBef>
                <a:spcPts val="188"/>
              </a:spcBef>
              <a:spcAft>
                <a:spcPts val="0"/>
              </a:spcAft>
              <a:buSzPts val="1800"/>
              <a:buChar char="◦"/>
              <a:defRPr/>
            </a:lvl9pPr>
          </a:lstStyle>
          <a:p>
            <a:endParaRPr/>
          </a:p>
        </p:txBody>
      </p:sp>
      <p:sp>
        <p:nvSpPr>
          <p:cNvPr id="89" name="Google Shape;89;p10"/>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0"/>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0"/>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1100"/>
              <a:buNone/>
              <a:defRPr/>
            </a:lvl1pPr>
            <a:lvl2pPr marL="0" lvl="1" indent="0" algn="r">
              <a:lnSpc>
                <a:spcPct val="100000"/>
              </a:lnSpc>
              <a:spcBef>
                <a:spcPts val="0"/>
              </a:spcBef>
              <a:spcAft>
                <a:spcPts val="0"/>
              </a:spcAft>
              <a:buSzPts val="1100"/>
              <a:buNone/>
              <a:defRPr/>
            </a:lvl2pPr>
            <a:lvl3pPr marL="0" lvl="2" indent="0" algn="r">
              <a:lnSpc>
                <a:spcPct val="100000"/>
              </a:lnSpc>
              <a:spcBef>
                <a:spcPts val="0"/>
              </a:spcBef>
              <a:spcAft>
                <a:spcPts val="0"/>
              </a:spcAft>
              <a:buSzPts val="1100"/>
              <a:buNone/>
              <a:defRPr/>
            </a:lvl3pPr>
            <a:lvl4pPr marL="0" lvl="3" indent="0" algn="r">
              <a:lnSpc>
                <a:spcPct val="100000"/>
              </a:lnSpc>
              <a:spcBef>
                <a:spcPts val="0"/>
              </a:spcBef>
              <a:spcAft>
                <a:spcPts val="0"/>
              </a:spcAft>
              <a:buSzPts val="1100"/>
              <a:buNone/>
              <a:defRPr/>
            </a:lvl4pPr>
            <a:lvl5pPr marL="0" lvl="4" indent="0" algn="r">
              <a:lnSpc>
                <a:spcPct val="100000"/>
              </a:lnSpc>
              <a:spcBef>
                <a:spcPts val="0"/>
              </a:spcBef>
              <a:spcAft>
                <a:spcPts val="0"/>
              </a:spcAft>
              <a:buSzPts val="1100"/>
              <a:buNone/>
              <a:defRPr/>
            </a:lvl5pPr>
            <a:lvl6pPr marL="0" lvl="5" indent="0" algn="r">
              <a:lnSpc>
                <a:spcPct val="100000"/>
              </a:lnSpc>
              <a:spcBef>
                <a:spcPts val="0"/>
              </a:spcBef>
              <a:spcAft>
                <a:spcPts val="0"/>
              </a:spcAft>
              <a:buSzPts val="1100"/>
              <a:buNone/>
              <a:defRPr/>
            </a:lvl6pPr>
            <a:lvl7pPr marL="0" lvl="6" indent="0" algn="r">
              <a:lnSpc>
                <a:spcPct val="100000"/>
              </a:lnSpc>
              <a:spcBef>
                <a:spcPts val="0"/>
              </a:spcBef>
              <a:spcAft>
                <a:spcPts val="0"/>
              </a:spcAft>
              <a:buSzPts val="1100"/>
              <a:buNone/>
              <a:defRPr/>
            </a:lvl7pPr>
            <a:lvl8pPr marL="0" lvl="7" indent="0" algn="r">
              <a:lnSpc>
                <a:spcPct val="100000"/>
              </a:lnSpc>
              <a:spcBef>
                <a:spcPts val="0"/>
              </a:spcBef>
              <a:spcAft>
                <a:spcPts val="0"/>
              </a:spcAft>
              <a:buSzPts val="1100"/>
              <a:buNone/>
              <a:defRPr/>
            </a:lvl8pPr>
            <a:lvl9pPr marL="0" lvl="8" indent="0" algn="r">
              <a:lnSpc>
                <a:spcPct val="100000"/>
              </a:lnSpc>
              <a:spcBef>
                <a:spcPts val="0"/>
              </a:spcBef>
              <a:spcAft>
                <a:spcPts val="0"/>
              </a:spcAft>
              <a:buSzPts val="11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1" y="275114"/>
            <a:ext cx="9144000" cy="63305"/>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7" name="Google Shape;7;p1"/>
          <p:cNvSpPr/>
          <p:nvPr/>
        </p:nvSpPr>
        <p:spPr>
          <a:xfrm>
            <a:off x="0" y="-1"/>
            <a:ext cx="9144000" cy="232998"/>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8" name="Google Shape;8;p1"/>
          <p:cNvSpPr/>
          <p:nvPr/>
        </p:nvSpPr>
        <p:spPr>
          <a:xfrm>
            <a:off x="2" y="231208"/>
            <a:ext cx="9144001" cy="68581"/>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9" name="Google Shape;9;p1"/>
          <p:cNvSpPr/>
          <p:nvPr/>
        </p:nvSpPr>
        <p:spPr>
          <a:xfrm rot="10800000" flipH="1">
            <a:off x="5410184" y="270185"/>
            <a:ext cx="3733819" cy="6831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0" name="Google Shape;10;p1"/>
          <p:cNvSpPr/>
          <p:nvPr/>
        </p:nvSpPr>
        <p:spPr>
          <a:xfrm rot="10800000" flipH="1">
            <a:off x="5410202" y="330085"/>
            <a:ext cx="3733801" cy="135026"/>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 name="Google Shape;11;p1"/>
          <p:cNvSpPr/>
          <p:nvPr/>
        </p:nvSpPr>
        <p:spPr>
          <a:xfrm>
            <a:off x="5407339" y="373128"/>
            <a:ext cx="3063240" cy="20574"/>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2" name="Google Shape;12;p1"/>
          <p:cNvSpPr/>
          <p:nvPr/>
        </p:nvSpPr>
        <p:spPr>
          <a:xfrm>
            <a:off x="7373646" y="441708"/>
            <a:ext cx="1600200" cy="27432"/>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3" name="Google Shape;13;p1"/>
          <p:cNvSpPr/>
          <p:nvPr/>
        </p:nvSpPr>
        <p:spPr>
          <a:xfrm>
            <a:off x="9084966" y="-1501"/>
            <a:ext cx="57626" cy="466344"/>
          </a:xfrm>
          <a:prstGeom prst="rect">
            <a:avLst/>
          </a:prstGeom>
          <a:solidFill>
            <a:srgbClr val="FFFFFF">
              <a:alpha val="6470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4" name="Google Shape;14;p1"/>
          <p:cNvSpPr/>
          <p:nvPr/>
        </p:nvSpPr>
        <p:spPr>
          <a:xfrm>
            <a:off x="9044481" y="-1501"/>
            <a:ext cx="27432" cy="466344"/>
          </a:xfrm>
          <a:prstGeom prst="rect">
            <a:avLst/>
          </a:prstGeom>
          <a:solidFill>
            <a:srgbClr val="FFFFFF">
              <a:alpha val="6470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5" name="Google Shape;15;p1"/>
          <p:cNvSpPr/>
          <p:nvPr/>
        </p:nvSpPr>
        <p:spPr>
          <a:xfrm>
            <a:off x="9025429" y="-1501"/>
            <a:ext cx="9144" cy="466344"/>
          </a:xfrm>
          <a:prstGeom prst="rect">
            <a:avLst/>
          </a:prstGeom>
          <a:solidFill>
            <a:srgbClr val="FFFFFF">
              <a:alpha val="6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6" name="Google Shape;16;p1"/>
          <p:cNvSpPr/>
          <p:nvPr/>
        </p:nvSpPr>
        <p:spPr>
          <a:xfrm>
            <a:off x="8975423" y="-1501"/>
            <a:ext cx="27432" cy="466344"/>
          </a:xfrm>
          <a:prstGeom prst="rect">
            <a:avLst/>
          </a:pr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7" name="Google Shape;17;p1"/>
          <p:cNvSpPr/>
          <p:nvPr/>
        </p:nvSpPr>
        <p:spPr>
          <a:xfrm>
            <a:off x="8915677" y="286"/>
            <a:ext cx="54864" cy="438912"/>
          </a:xfrm>
          <a:prstGeom prst="rect">
            <a:avLst/>
          </a:prstGeom>
          <a:solidFill>
            <a:srgbClr val="FFFFFF">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8" name="Google Shape;18;p1"/>
          <p:cNvSpPr/>
          <p:nvPr/>
        </p:nvSpPr>
        <p:spPr>
          <a:xfrm>
            <a:off x="8873476" y="286"/>
            <a:ext cx="9144" cy="438912"/>
          </a:xfrm>
          <a:prstGeom prst="rect">
            <a:avLst/>
          </a:prstGeom>
          <a:solidFill>
            <a:srgbClr val="FFFFFF">
              <a:alpha val="29803"/>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9" name="Google Shape;19;p1"/>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dk2"/>
              </a:buClr>
              <a:buSzPts val="2500"/>
              <a:buFont typeface="Trebuchet MS"/>
              <a:buNone/>
              <a:defRPr sz="2500" b="0" i="0" u="none" strike="noStrike" cap="none">
                <a:solidFill>
                  <a:schemeClr val="dk2"/>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 name="Google Shape;20;p1"/>
          <p:cNvSpPr txBox="1">
            <a:spLocks noGrp="1"/>
          </p:cNvSpPr>
          <p:nvPr>
            <p:ph type="body" idx="1"/>
          </p:nvPr>
        </p:nvSpPr>
        <p:spPr>
          <a:xfrm>
            <a:off x="457200" y="1687068"/>
            <a:ext cx="8229600" cy="3243834"/>
          </a:xfrm>
          <a:prstGeom prst="rect">
            <a:avLst/>
          </a:prstGeom>
          <a:noFill/>
          <a:ln>
            <a:noFill/>
          </a:ln>
        </p:spPr>
        <p:txBody>
          <a:bodyPr spcFirstLastPara="1" wrap="square" lIns="91425" tIns="45700" rIns="91425" bIns="45700" anchor="t" anchorCtr="0">
            <a:noAutofit/>
          </a:bodyPr>
          <a:lstStyle>
            <a:lvl1pPr marL="457200" marR="0" lvl="0" indent="-339725" algn="l" rtl="0">
              <a:spcBef>
                <a:spcPts val="188"/>
              </a:spcBef>
              <a:spcAft>
                <a:spcPts val="0"/>
              </a:spcAft>
              <a:buClr>
                <a:schemeClr val="accent3"/>
              </a:buClr>
              <a:buSzPts val="1750"/>
              <a:buFont typeface="Georgia"/>
              <a:buChar char="•"/>
              <a:defRPr sz="1750" b="0" i="0" u="none" strike="noStrike" cap="none">
                <a:solidFill>
                  <a:schemeClr val="dk1"/>
                </a:solidFill>
                <a:latin typeface="Georgia"/>
                <a:ea typeface="Georgia"/>
                <a:cs typeface="Georgia"/>
                <a:sym typeface="Georgia"/>
              </a:defRPr>
            </a:lvl1pPr>
            <a:lvl2pPr marL="914400" marR="0" lvl="1" indent="-331787" algn="l" rtl="0">
              <a:spcBef>
                <a:spcPts val="188"/>
              </a:spcBef>
              <a:spcAft>
                <a:spcPts val="0"/>
              </a:spcAft>
              <a:buClr>
                <a:schemeClr val="accent2"/>
              </a:buClr>
              <a:buSzPts val="1625"/>
              <a:buFont typeface="Georgia"/>
              <a:buChar char="▫"/>
              <a:defRPr sz="1625" b="0" i="0" u="none" strike="noStrike" cap="none">
                <a:solidFill>
                  <a:schemeClr val="accent2"/>
                </a:solidFill>
                <a:latin typeface="Georgia"/>
                <a:ea typeface="Georgia"/>
                <a:cs typeface="Georgia"/>
                <a:sym typeface="Georgia"/>
              </a:defRPr>
            </a:lvl2pPr>
            <a:lvl3pPr marL="1371600" marR="0" lvl="2" indent="-323850" algn="l" rtl="0">
              <a:spcBef>
                <a:spcPts val="188"/>
              </a:spcBef>
              <a:spcAft>
                <a:spcPts val="0"/>
              </a:spcAft>
              <a:buClr>
                <a:schemeClr val="accent1"/>
              </a:buClr>
              <a:buSzPts val="1500"/>
              <a:buFont typeface="Noto Sans Symbols"/>
              <a:buChar char="●"/>
              <a:defRPr sz="1500" b="0" i="0" u="none" strike="noStrike" cap="none">
                <a:solidFill>
                  <a:schemeClr val="accent1"/>
                </a:solidFill>
                <a:latin typeface="Georgia"/>
                <a:ea typeface="Georgia"/>
                <a:cs typeface="Georgia"/>
                <a:sym typeface="Georgia"/>
              </a:defRPr>
            </a:lvl3pPr>
            <a:lvl4pPr marL="1828800" marR="0" lvl="3" indent="-315912" algn="l" rtl="0">
              <a:spcBef>
                <a:spcPts val="188"/>
              </a:spcBef>
              <a:spcAft>
                <a:spcPts val="0"/>
              </a:spcAft>
              <a:buClr>
                <a:schemeClr val="accent1"/>
              </a:buClr>
              <a:buSzPts val="1375"/>
              <a:buFont typeface="Noto Sans Symbols"/>
              <a:buChar char="●"/>
              <a:defRPr sz="1375" b="0" i="0" u="none" strike="noStrike" cap="none">
                <a:solidFill>
                  <a:schemeClr val="accent1"/>
                </a:solidFill>
                <a:latin typeface="Georgia"/>
                <a:ea typeface="Georgia"/>
                <a:cs typeface="Georgia"/>
                <a:sym typeface="Georgia"/>
              </a:defRPr>
            </a:lvl4pPr>
            <a:lvl5pPr marL="2286000" marR="0" lvl="4" indent="-307975" algn="l" rtl="0">
              <a:spcBef>
                <a:spcPts val="188"/>
              </a:spcBef>
              <a:spcAft>
                <a:spcPts val="0"/>
              </a:spcAft>
              <a:buClr>
                <a:schemeClr val="accent3"/>
              </a:buClr>
              <a:buSzPts val="1250"/>
              <a:buFont typeface="Georgia"/>
              <a:buChar char="▫"/>
              <a:defRPr sz="1250" b="0" i="0" u="none" strike="noStrike" cap="none">
                <a:solidFill>
                  <a:schemeClr val="accent3"/>
                </a:solidFill>
                <a:latin typeface="Georgia"/>
                <a:ea typeface="Georgia"/>
                <a:cs typeface="Georgia"/>
                <a:sym typeface="Georgia"/>
              </a:defRPr>
            </a:lvl5pPr>
            <a:lvl6pPr marL="2743200" marR="0" lvl="5" indent="-300037" algn="l" rtl="0">
              <a:spcBef>
                <a:spcPts val="188"/>
              </a:spcBef>
              <a:spcAft>
                <a:spcPts val="0"/>
              </a:spcAft>
              <a:buClr>
                <a:schemeClr val="accent3"/>
              </a:buClr>
              <a:buSzPts val="1125"/>
              <a:buFont typeface="Georgia"/>
              <a:buChar char="▫"/>
              <a:defRPr sz="1125" b="0" i="0" u="none" strike="noStrike" cap="none">
                <a:solidFill>
                  <a:schemeClr val="accent3"/>
                </a:solidFill>
                <a:latin typeface="Georgia"/>
                <a:ea typeface="Georgia"/>
                <a:cs typeface="Georgia"/>
                <a:sym typeface="Georgia"/>
              </a:defRPr>
            </a:lvl6pPr>
            <a:lvl7pPr marL="3200400" marR="0" lvl="6" indent="-292100" algn="l" rtl="0">
              <a:spcBef>
                <a:spcPts val="188"/>
              </a:spcBef>
              <a:spcAft>
                <a:spcPts val="0"/>
              </a:spcAft>
              <a:buClr>
                <a:schemeClr val="accent3"/>
              </a:buClr>
              <a:buSzPts val="1000"/>
              <a:buFont typeface="Georgia"/>
              <a:buChar char="▫"/>
              <a:defRPr sz="1000" b="0" i="0" u="none" strike="noStrike" cap="none">
                <a:solidFill>
                  <a:schemeClr val="accent3"/>
                </a:solidFill>
                <a:latin typeface="Georgia"/>
                <a:ea typeface="Georgia"/>
                <a:cs typeface="Georgia"/>
                <a:sym typeface="Georgia"/>
              </a:defRPr>
            </a:lvl7pPr>
            <a:lvl8pPr marL="3657600" marR="0" lvl="7" indent="-288163" algn="l" rtl="0">
              <a:spcBef>
                <a:spcPts val="188"/>
              </a:spcBef>
              <a:spcAft>
                <a:spcPts val="0"/>
              </a:spcAft>
              <a:buClr>
                <a:schemeClr val="accent3"/>
              </a:buClr>
              <a:buSzPts val="938"/>
              <a:buFont typeface="Georgia"/>
              <a:buChar char="◦"/>
              <a:defRPr sz="938" b="0" i="0" u="none" strike="noStrike" cap="none">
                <a:solidFill>
                  <a:schemeClr val="accent3"/>
                </a:solidFill>
                <a:latin typeface="Georgia"/>
                <a:ea typeface="Georgia"/>
                <a:cs typeface="Georgia"/>
                <a:sym typeface="Georgia"/>
              </a:defRPr>
            </a:lvl8pPr>
            <a:lvl9pPr marL="4114800" marR="0" lvl="8" indent="-284162" algn="l" rtl="0">
              <a:spcBef>
                <a:spcPts val="188"/>
              </a:spcBef>
              <a:spcAft>
                <a:spcPts val="0"/>
              </a:spcAft>
              <a:buClr>
                <a:schemeClr val="accent3"/>
              </a:buClr>
              <a:buSzPts val="875"/>
              <a:buFont typeface="Georgia"/>
              <a:buChar char="◦"/>
              <a:defRPr sz="875" b="0" i="0" u="none" strike="noStrike" cap="none">
                <a:solidFill>
                  <a:schemeClr val="accent3"/>
                </a:solidFill>
                <a:latin typeface="Georgia"/>
                <a:ea typeface="Georgia"/>
                <a:cs typeface="Georgia"/>
                <a:sym typeface="Georgia"/>
              </a:defRPr>
            </a:lvl9pPr>
          </a:lstStyle>
          <a:p>
            <a:endParaRPr/>
          </a:p>
        </p:txBody>
      </p:sp>
      <p:sp>
        <p:nvSpPr>
          <p:cNvPr id="21" name="Google Shape;21;p1"/>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5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22" name="Google Shape;22;p1"/>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5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23" name="Google Shape;23;p1"/>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13"/>
          <p:cNvSpPr/>
          <p:nvPr/>
        </p:nvSpPr>
        <p:spPr>
          <a:xfrm>
            <a:off x="1" y="275114"/>
            <a:ext cx="9144000" cy="63305"/>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06" name="Google Shape;106;p13"/>
          <p:cNvSpPr/>
          <p:nvPr/>
        </p:nvSpPr>
        <p:spPr>
          <a:xfrm>
            <a:off x="0" y="-1"/>
            <a:ext cx="9144000" cy="232998"/>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07" name="Google Shape;107;p13"/>
          <p:cNvSpPr/>
          <p:nvPr/>
        </p:nvSpPr>
        <p:spPr>
          <a:xfrm>
            <a:off x="2" y="231208"/>
            <a:ext cx="9144001" cy="68581"/>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08" name="Google Shape;108;p13"/>
          <p:cNvSpPr/>
          <p:nvPr/>
        </p:nvSpPr>
        <p:spPr>
          <a:xfrm rot="10800000" flipH="1">
            <a:off x="5410184" y="270185"/>
            <a:ext cx="3733819" cy="6831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09" name="Google Shape;109;p13"/>
          <p:cNvSpPr/>
          <p:nvPr/>
        </p:nvSpPr>
        <p:spPr>
          <a:xfrm rot="10800000" flipH="1">
            <a:off x="5410202" y="330085"/>
            <a:ext cx="3733801" cy="135026"/>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0" name="Google Shape;110;p13"/>
          <p:cNvSpPr/>
          <p:nvPr/>
        </p:nvSpPr>
        <p:spPr>
          <a:xfrm>
            <a:off x="5407339" y="373128"/>
            <a:ext cx="3063240" cy="20574"/>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1" name="Google Shape;111;p13"/>
          <p:cNvSpPr/>
          <p:nvPr/>
        </p:nvSpPr>
        <p:spPr>
          <a:xfrm>
            <a:off x="7373646" y="441708"/>
            <a:ext cx="1600200" cy="27432"/>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2" name="Google Shape;112;p13"/>
          <p:cNvSpPr/>
          <p:nvPr/>
        </p:nvSpPr>
        <p:spPr>
          <a:xfrm>
            <a:off x="9084966" y="-1501"/>
            <a:ext cx="57626" cy="466344"/>
          </a:xfrm>
          <a:prstGeom prst="rect">
            <a:avLst/>
          </a:prstGeom>
          <a:solidFill>
            <a:srgbClr val="FFFFFF">
              <a:alpha val="6470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3" name="Google Shape;113;p13"/>
          <p:cNvSpPr/>
          <p:nvPr/>
        </p:nvSpPr>
        <p:spPr>
          <a:xfrm>
            <a:off x="9044481" y="-1501"/>
            <a:ext cx="27432" cy="466344"/>
          </a:xfrm>
          <a:prstGeom prst="rect">
            <a:avLst/>
          </a:prstGeom>
          <a:solidFill>
            <a:srgbClr val="FFFFFF">
              <a:alpha val="6470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4" name="Google Shape;114;p13"/>
          <p:cNvSpPr/>
          <p:nvPr/>
        </p:nvSpPr>
        <p:spPr>
          <a:xfrm>
            <a:off x="9025429" y="-1501"/>
            <a:ext cx="9144" cy="466344"/>
          </a:xfrm>
          <a:prstGeom prst="rect">
            <a:avLst/>
          </a:prstGeom>
          <a:solidFill>
            <a:srgbClr val="FFFFFF">
              <a:alpha val="6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5" name="Google Shape;115;p13"/>
          <p:cNvSpPr/>
          <p:nvPr/>
        </p:nvSpPr>
        <p:spPr>
          <a:xfrm>
            <a:off x="8975423" y="-1501"/>
            <a:ext cx="27432" cy="466344"/>
          </a:xfrm>
          <a:prstGeom prst="rect">
            <a:avLst/>
          </a:pr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6" name="Google Shape;116;p13"/>
          <p:cNvSpPr/>
          <p:nvPr/>
        </p:nvSpPr>
        <p:spPr>
          <a:xfrm>
            <a:off x="8915677" y="286"/>
            <a:ext cx="54864" cy="438912"/>
          </a:xfrm>
          <a:prstGeom prst="rect">
            <a:avLst/>
          </a:prstGeom>
          <a:solidFill>
            <a:srgbClr val="FFFFFF">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7" name="Google Shape;117;p13"/>
          <p:cNvSpPr/>
          <p:nvPr/>
        </p:nvSpPr>
        <p:spPr>
          <a:xfrm>
            <a:off x="8873476" y="286"/>
            <a:ext cx="9144" cy="438912"/>
          </a:xfrm>
          <a:prstGeom prst="rect">
            <a:avLst/>
          </a:prstGeom>
          <a:solidFill>
            <a:srgbClr val="FFFFFF">
              <a:alpha val="29803"/>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118" name="Google Shape;118;p13"/>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dk2"/>
              </a:buClr>
              <a:buSzPts val="2500"/>
              <a:buFont typeface="Trebuchet MS"/>
              <a:buNone/>
              <a:defRPr sz="2500" b="0" i="0" u="none" strike="noStrike" cap="none">
                <a:solidFill>
                  <a:schemeClr val="dk2"/>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9" name="Google Shape;119;p13"/>
          <p:cNvSpPr txBox="1">
            <a:spLocks noGrp="1"/>
          </p:cNvSpPr>
          <p:nvPr>
            <p:ph type="body" idx="1"/>
          </p:nvPr>
        </p:nvSpPr>
        <p:spPr>
          <a:xfrm>
            <a:off x="457200" y="1687068"/>
            <a:ext cx="8229600" cy="3243834"/>
          </a:xfrm>
          <a:prstGeom prst="rect">
            <a:avLst/>
          </a:prstGeom>
          <a:noFill/>
          <a:ln>
            <a:noFill/>
          </a:ln>
        </p:spPr>
        <p:txBody>
          <a:bodyPr spcFirstLastPara="1" wrap="square" lIns="91425" tIns="45700" rIns="91425" bIns="45700" anchor="t" anchorCtr="0">
            <a:noAutofit/>
          </a:bodyPr>
          <a:lstStyle>
            <a:lvl1pPr marL="457200" marR="0" lvl="0" indent="-339725" algn="l" rtl="0">
              <a:spcBef>
                <a:spcPts val="188"/>
              </a:spcBef>
              <a:spcAft>
                <a:spcPts val="0"/>
              </a:spcAft>
              <a:buClr>
                <a:schemeClr val="accent3"/>
              </a:buClr>
              <a:buSzPts val="1750"/>
              <a:buFont typeface="Georgia"/>
              <a:buChar char="•"/>
              <a:defRPr sz="1750" b="0" i="0" u="none" strike="noStrike" cap="none">
                <a:solidFill>
                  <a:schemeClr val="dk1"/>
                </a:solidFill>
                <a:latin typeface="Georgia"/>
                <a:ea typeface="Georgia"/>
                <a:cs typeface="Georgia"/>
                <a:sym typeface="Georgia"/>
              </a:defRPr>
            </a:lvl1pPr>
            <a:lvl2pPr marL="914400" marR="0" lvl="1" indent="-331787" algn="l" rtl="0">
              <a:spcBef>
                <a:spcPts val="188"/>
              </a:spcBef>
              <a:spcAft>
                <a:spcPts val="0"/>
              </a:spcAft>
              <a:buClr>
                <a:schemeClr val="accent2"/>
              </a:buClr>
              <a:buSzPts val="1625"/>
              <a:buFont typeface="Georgia"/>
              <a:buChar char="▫"/>
              <a:defRPr sz="1625" b="0" i="0" u="none" strike="noStrike" cap="none">
                <a:solidFill>
                  <a:schemeClr val="accent2"/>
                </a:solidFill>
                <a:latin typeface="Georgia"/>
                <a:ea typeface="Georgia"/>
                <a:cs typeface="Georgia"/>
                <a:sym typeface="Georgia"/>
              </a:defRPr>
            </a:lvl2pPr>
            <a:lvl3pPr marL="1371600" marR="0" lvl="2" indent="-323850" algn="l" rtl="0">
              <a:spcBef>
                <a:spcPts val="188"/>
              </a:spcBef>
              <a:spcAft>
                <a:spcPts val="0"/>
              </a:spcAft>
              <a:buClr>
                <a:schemeClr val="accent1"/>
              </a:buClr>
              <a:buSzPts val="1500"/>
              <a:buFont typeface="Noto Sans Symbols"/>
              <a:buChar char="●"/>
              <a:defRPr sz="1500" b="0" i="0" u="none" strike="noStrike" cap="none">
                <a:solidFill>
                  <a:schemeClr val="accent1"/>
                </a:solidFill>
                <a:latin typeface="Georgia"/>
                <a:ea typeface="Georgia"/>
                <a:cs typeface="Georgia"/>
                <a:sym typeface="Georgia"/>
              </a:defRPr>
            </a:lvl3pPr>
            <a:lvl4pPr marL="1828800" marR="0" lvl="3" indent="-315912" algn="l" rtl="0">
              <a:spcBef>
                <a:spcPts val="188"/>
              </a:spcBef>
              <a:spcAft>
                <a:spcPts val="0"/>
              </a:spcAft>
              <a:buClr>
                <a:schemeClr val="accent1"/>
              </a:buClr>
              <a:buSzPts val="1375"/>
              <a:buFont typeface="Noto Sans Symbols"/>
              <a:buChar char="●"/>
              <a:defRPr sz="1375" b="0" i="0" u="none" strike="noStrike" cap="none">
                <a:solidFill>
                  <a:schemeClr val="accent1"/>
                </a:solidFill>
                <a:latin typeface="Georgia"/>
                <a:ea typeface="Georgia"/>
                <a:cs typeface="Georgia"/>
                <a:sym typeface="Georgia"/>
              </a:defRPr>
            </a:lvl4pPr>
            <a:lvl5pPr marL="2286000" marR="0" lvl="4" indent="-307975" algn="l" rtl="0">
              <a:spcBef>
                <a:spcPts val="188"/>
              </a:spcBef>
              <a:spcAft>
                <a:spcPts val="0"/>
              </a:spcAft>
              <a:buClr>
                <a:schemeClr val="accent3"/>
              </a:buClr>
              <a:buSzPts val="1250"/>
              <a:buFont typeface="Georgia"/>
              <a:buChar char="▫"/>
              <a:defRPr sz="1250" b="0" i="0" u="none" strike="noStrike" cap="none">
                <a:solidFill>
                  <a:schemeClr val="accent3"/>
                </a:solidFill>
                <a:latin typeface="Georgia"/>
                <a:ea typeface="Georgia"/>
                <a:cs typeface="Georgia"/>
                <a:sym typeface="Georgia"/>
              </a:defRPr>
            </a:lvl5pPr>
            <a:lvl6pPr marL="2743200" marR="0" lvl="5" indent="-300037" algn="l" rtl="0">
              <a:spcBef>
                <a:spcPts val="188"/>
              </a:spcBef>
              <a:spcAft>
                <a:spcPts val="0"/>
              </a:spcAft>
              <a:buClr>
                <a:schemeClr val="accent3"/>
              </a:buClr>
              <a:buSzPts val="1125"/>
              <a:buFont typeface="Georgia"/>
              <a:buChar char="▫"/>
              <a:defRPr sz="1125" b="0" i="0" u="none" strike="noStrike" cap="none">
                <a:solidFill>
                  <a:schemeClr val="accent3"/>
                </a:solidFill>
                <a:latin typeface="Georgia"/>
                <a:ea typeface="Georgia"/>
                <a:cs typeface="Georgia"/>
                <a:sym typeface="Georgia"/>
              </a:defRPr>
            </a:lvl6pPr>
            <a:lvl7pPr marL="3200400" marR="0" lvl="6" indent="-292100" algn="l" rtl="0">
              <a:spcBef>
                <a:spcPts val="188"/>
              </a:spcBef>
              <a:spcAft>
                <a:spcPts val="0"/>
              </a:spcAft>
              <a:buClr>
                <a:schemeClr val="accent3"/>
              </a:buClr>
              <a:buSzPts val="1000"/>
              <a:buFont typeface="Georgia"/>
              <a:buChar char="▫"/>
              <a:defRPr sz="1000" b="0" i="0" u="none" strike="noStrike" cap="none">
                <a:solidFill>
                  <a:schemeClr val="accent3"/>
                </a:solidFill>
                <a:latin typeface="Georgia"/>
                <a:ea typeface="Georgia"/>
                <a:cs typeface="Georgia"/>
                <a:sym typeface="Georgia"/>
              </a:defRPr>
            </a:lvl7pPr>
            <a:lvl8pPr marL="3657600" marR="0" lvl="7" indent="-288163" algn="l" rtl="0">
              <a:spcBef>
                <a:spcPts val="188"/>
              </a:spcBef>
              <a:spcAft>
                <a:spcPts val="0"/>
              </a:spcAft>
              <a:buClr>
                <a:schemeClr val="accent3"/>
              </a:buClr>
              <a:buSzPts val="938"/>
              <a:buFont typeface="Georgia"/>
              <a:buChar char="◦"/>
              <a:defRPr sz="938" b="0" i="0" u="none" strike="noStrike" cap="none">
                <a:solidFill>
                  <a:schemeClr val="accent3"/>
                </a:solidFill>
                <a:latin typeface="Georgia"/>
                <a:ea typeface="Georgia"/>
                <a:cs typeface="Georgia"/>
                <a:sym typeface="Georgia"/>
              </a:defRPr>
            </a:lvl8pPr>
            <a:lvl9pPr marL="4114800" marR="0" lvl="8" indent="-284162" algn="l" rtl="0">
              <a:spcBef>
                <a:spcPts val="188"/>
              </a:spcBef>
              <a:spcAft>
                <a:spcPts val="0"/>
              </a:spcAft>
              <a:buClr>
                <a:schemeClr val="accent3"/>
              </a:buClr>
              <a:buSzPts val="875"/>
              <a:buFont typeface="Georgia"/>
              <a:buChar char="◦"/>
              <a:defRPr sz="875" b="0" i="0" u="none" strike="noStrike" cap="none">
                <a:solidFill>
                  <a:schemeClr val="accent3"/>
                </a:solidFill>
                <a:latin typeface="Georgia"/>
                <a:ea typeface="Georgia"/>
                <a:cs typeface="Georgia"/>
                <a:sym typeface="Georgia"/>
              </a:defRPr>
            </a:lvl9pPr>
          </a:lstStyle>
          <a:p>
            <a:endParaRPr/>
          </a:p>
        </p:txBody>
      </p:sp>
      <p:sp>
        <p:nvSpPr>
          <p:cNvPr id="120" name="Google Shape;120;p13"/>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5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21" name="Google Shape;121;p13"/>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5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22" name="Google Shape;122;p13"/>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7"/>
        <p:cNvGrpSpPr/>
        <p:nvPr/>
      </p:nvGrpSpPr>
      <p:grpSpPr>
        <a:xfrm>
          <a:off x="0" y="0"/>
          <a:ext cx="0" cy="0"/>
          <a:chOff x="0" y="0"/>
          <a:chExt cx="0" cy="0"/>
        </a:xfrm>
      </p:grpSpPr>
      <p:sp>
        <p:nvSpPr>
          <p:cNvPr id="208" name="Google Shape;208;p26"/>
          <p:cNvSpPr/>
          <p:nvPr/>
        </p:nvSpPr>
        <p:spPr>
          <a:xfrm>
            <a:off x="1" y="275114"/>
            <a:ext cx="9144000" cy="63305"/>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09" name="Google Shape;209;p26"/>
          <p:cNvSpPr/>
          <p:nvPr/>
        </p:nvSpPr>
        <p:spPr>
          <a:xfrm>
            <a:off x="0" y="-1"/>
            <a:ext cx="9144000" cy="232998"/>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0" name="Google Shape;210;p26"/>
          <p:cNvSpPr/>
          <p:nvPr/>
        </p:nvSpPr>
        <p:spPr>
          <a:xfrm>
            <a:off x="2" y="231208"/>
            <a:ext cx="9144001" cy="68581"/>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1" name="Google Shape;211;p26"/>
          <p:cNvSpPr/>
          <p:nvPr/>
        </p:nvSpPr>
        <p:spPr>
          <a:xfrm rot="10800000" flipH="1">
            <a:off x="5410184" y="270185"/>
            <a:ext cx="3733819" cy="6831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2" name="Google Shape;212;p26"/>
          <p:cNvSpPr/>
          <p:nvPr/>
        </p:nvSpPr>
        <p:spPr>
          <a:xfrm rot="10800000" flipH="1">
            <a:off x="5410202" y="330085"/>
            <a:ext cx="3733801" cy="135026"/>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3" name="Google Shape;213;p26"/>
          <p:cNvSpPr/>
          <p:nvPr/>
        </p:nvSpPr>
        <p:spPr>
          <a:xfrm>
            <a:off x="5407339" y="373128"/>
            <a:ext cx="3063240" cy="20574"/>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4" name="Google Shape;214;p26"/>
          <p:cNvSpPr/>
          <p:nvPr/>
        </p:nvSpPr>
        <p:spPr>
          <a:xfrm>
            <a:off x="7373646" y="441708"/>
            <a:ext cx="1600200" cy="27432"/>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5" name="Google Shape;215;p26"/>
          <p:cNvSpPr/>
          <p:nvPr/>
        </p:nvSpPr>
        <p:spPr>
          <a:xfrm>
            <a:off x="9084966" y="-1501"/>
            <a:ext cx="57626" cy="466344"/>
          </a:xfrm>
          <a:prstGeom prst="rect">
            <a:avLst/>
          </a:prstGeom>
          <a:solidFill>
            <a:srgbClr val="FFFFFF">
              <a:alpha val="6470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6" name="Google Shape;216;p26"/>
          <p:cNvSpPr/>
          <p:nvPr/>
        </p:nvSpPr>
        <p:spPr>
          <a:xfrm>
            <a:off x="9044481" y="-1501"/>
            <a:ext cx="27432" cy="466344"/>
          </a:xfrm>
          <a:prstGeom prst="rect">
            <a:avLst/>
          </a:prstGeom>
          <a:solidFill>
            <a:srgbClr val="FFFFFF">
              <a:alpha val="6470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7" name="Google Shape;217;p26"/>
          <p:cNvSpPr/>
          <p:nvPr/>
        </p:nvSpPr>
        <p:spPr>
          <a:xfrm>
            <a:off x="9025429" y="-1501"/>
            <a:ext cx="9144" cy="466344"/>
          </a:xfrm>
          <a:prstGeom prst="rect">
            <a:avLst/>
          </a:prstGeom>
          <a:solidFill>
            <a:srgbClr val="FFFFFF">
              <a:alpha val="6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8" name="Google Shape;218;p26"/>
          <p:cNvSpPr/>
          <p:nvPr/>
        </p:nvSpPr>
        <p:spPr>
          <a:xfrm>
            <a:off x="8975423" y="-1501"/>
            <a:ext cx="27432" cy="466344"/>
          </a:xfrm>
          <a:prstGeom prst="rect">
            <a:avLst/>
          </a:pr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19" name="Google Shape;219;p26"/>
          <p:cNvSpPr/>
          <p:nvPr/>
        </p:nvSpPr>
        <p:spPr>
          <a:xfrm>
            <a:off x="8915677" y="286"/>
            <a:ext cx="54864" cy="438912"/>
          </a:xfrm>
          <a:prstGeom prst="rect">
            <a:avLst/>
          </a:prstGeom>
          <a:solidFill>
            <a:srgbClr val="FFFFFF">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20" name="Google Shape;220;p26"/>
          <p:cNvSpPr/>
          <p:nvPr/>
        </p:nvSpPr>
        <p:spPr>
          <a:xfrm>
            <a:off x="8873476" y="286"/>
            <a:ext cx="9144" cy="438912"/>
          </a:xfrm>
          <a:prstGeom prst="rect">
            <a:avLst/>
          </a:prstGeom>
          <a:solidFill>
            <a:srgbClr val="FFFFFF">
              <a:alpha val="29803"/>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221" name="Google Shape;221;p26"/>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dk2"/>
              </a:buClr>
              <a:buSzPts val="2500"/>
              <a:buFont typeface="Trebuchet MS"/>
              <a:buNone/>
              <a:defRPr sz="2500" b="0" i="0" u="none" strike="noStrike" cap="none">
                <a:solidFill>
                  <a:schemeClr val="dk2"/>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2" name="Google Shape;222;p26"/>
          <p:cNvSpPr txBox="1">
            <a:spLocks noGrp="1"/>
          </p:cNvSpPr>
          <p:nvPr>
            <p:ph type="body" idx="1"/>
          </p:nvPr>
        </p:nvSpPr>
        <p:spPr>
          <a:xfrm>
            <a:off x="457200" y="1687068"/>
            <a:ext cx="8229600" cy="3243834"/>
          </a:xfrm>
          <a:prstGeom prst="rect">
            <a:avLst/>
          </a:prstGeom>
          <a:noFill/>
          <a:ln>
            <a:noFill/>
          </a:ln>
        </p:spPr>
        <p:txBody>
          <a:bodyPr spcFirstLastPara="1" wrap="square" lIns="91425" tIns="45700" rIns="91425" bIns="45700" anchor="t" anchorCtr="0">
            <a:noAutofit/>
          </a:bodyPr>
          <a:lstStyle>
            <a:lvl1pPr marL="457200" marR="0" lvl="0" indent="-339725" algn="l" rtl="0">
              <a:spcBef>
                <a:spcPts val="188"/>
              </a:spcBef>
              <a:spcAft>
                <a:spcPts val="0"/>
              </a:spcAft>
              <a:buClr>
                <a:schemeClr val="accent3"/>
              </a:buClr>
              <a:buSzPts val="1750"/>
              <a:buFont typeface="Georgia"/>
              <a:buChar char="•"/>
              <a:defRPr sz="1750" b="0" i="0" u="none" strike="noStrike" cap="none">
                <a:solidFill>
                  <a:schemeClr val="dk1"/>
                </a:solidFill>
                <a:latin typeface="Georgia"/>
                <a:ea typeface="Georgia"/>
                <a:cs typeface="Georgia"/>
                <a:sym typeface="Georgia"/>
              </a:defRPr>
            </a:lvl1pPr>
            <a:lvl2pPr marL="914400" marR="0" lvl="1" indent="-331787" algn="l" rtl="0">
              <a:spcBef>
                <a:spcPts val="188"/>
              </a:spcBef>
              <a:spcAft>
                <a:spcPts val="0"/>
              </a:spcAft>
              <a:buClr>
                <a:schemeClr val="accent2"/>
              </a:buClr>
              <a:buSzPts val="1625"/>
              <a:buFont typeface="Georgia"/>
              <a:buChar char="▫"/>
              <a:defRPr sz="1625" b="0" i="0" u="none" strike="noStrike" cap="none">
                <a:solidFill>
                  <a:schemeClr val="accent2"/>
                </a:solidFill>
                <a:latin typeface="Georgia"/>
                <a:ea typeface="Georgia"/>
                <a:cs typeface="Georgia"/>
                <a:sym typeface="Georgia"/>
              </a:defRPr>
            </a:lvl2pPr>
            <a:lvl3pPr marL="1371600" marR="0" lvl="2" indent="-323850" algn="l" rtl="0">
              <a:spcBef>
                <a:spcPts val="188"/>
              </a:spcBef>
              <a:spcAft>
                <a:spcPts val="0"/>
              </a:spcAft>
              <a:buClr>
                <a:schemeClr val="accent1"/>
              </a:buClr>
              <a:buSzPts val="1500"/>
              <a:buFont typeface="Noto Sans Symbols"/>
              <a:buChar char="●"/>
              <a:defRPr sz="1500" b="0" i="0" u="none" strike="noStrike" cap="none">
                <a:solidFill>
                  <a:schemeClr val="accent1"/>
                </a:solidFill>
                <a:latin typeface="Georgia"/>
                <a:ea typeface="Georgia"/>
                <a:cs typeface="Georgia"/>
                <a:sym typeface="Georgia"/>
              </a:defRPr>
            </a:lvl3pPr>
            <a:lvl4pPr marL="1828800" marR="0" lvl="3" indent="-315912" algn="l" rtl="0">
              <a:spcBef>
                <a:spcPts val="188"/>
              </a:spcBef>
              <a:spcAft>
                <a:spcPts val="0"/>
              </a:spcAft>
              <a:buClr>
                <a:schemeClr val="accent1"/>
              </a:buClr>
              <a:buSzPts val="1375"/>
              <a:buFont typeface="Noto Sans Symbols"/>
              <a:buChar char="●"/>
              <a:defRPr sz="1375" b="0" i="0" u="none" strike="noStrike" cap="none">
                <a:solidFill>
                  <a:schemeClr val="accent1"/>
                </a:solidFill>
                <a:latin typeface="Georgia"/>
                <a:ea typeface="Georgia"/>
                <a:cs typeface="Georgia"/>
                <a:sym typeface="Georgia"/>
              </a:defRPr>
            </a:lvl4pPr>
            <a:lvl5pPr marL="2286000" marR="0" lvl="4" indent="-307975" algn="l" rtl="0">
              <a:spcBef>
                <a:spcPts val="188"/>
              </a:spcBef>
              <a:spcAft>
                <a:spcPts val="0"/>
              </a:spcAft>
              <a:buClr>
                <a:schemeClr val="accent3"/>
              </a:buClr>
              <a:buSzPts val="1250"/>
              <a:buFont typeface="Georgia"/>
              <a:buChar char="▫"/>
              <a:defRPr sz="1250" b="0" i="0" u="none" strike="noStrike" cap="none">
                <a:solidFill>
                  <a:schemeClr val="accent3"/>
                </a:solidFill>
                <a:latin typeface="Georgia"/>
                <a:ea typeface="Georgia"/>
                <a:cs typeface="Georgia"/>
                <a:sym typeface="Georgia"/>
              </a:defRPr>
            </a:lvl5pPr>
            <a:lvl6pPr marL="2743200" marR="0" lvl="5" indent="-300037" algn="l" rtl="0">
              <a:spcBef>
                <a:spcPts val="188"/>
              </a:spcBef>
              <a:spcAft>
                <a:spcPts val="0"/>
              </a:spcAft>
              <a:buClr>
                <a:schemeClr val="accent3"/>
              </a:buClr>
              <a:buSzPts val="1125"/>
              <a:buFont typeface="Georgia"/>
              <a:buChar char="▫"/>
              <a:defRPr sz="1125" b="0" i="0" u="none" strike="noStrike" cap="none">
                <a:solidFill>
                  <a:schemeClr val="accent3"/>
                </a:solidFill>
                <a:latin typeface="Georgia"/>
                <a:ea typeface="Georgia"/>
                <a:cs typeface="Georgia"/>
                <a:sym typeface="Georgia"/>
              </a:defRPr>
            </a:lvl6pPr>
            <a:lvl7pPr marL="3200400" marR="0" lvl="6" indent="-292100" algn="l" rtl="0">
              <a:spcBef>
                <a:spcPts val="188"/>
              </a:spcBef>
              <a:spcAft>
                <a:spcPts val="0"/>
              </a:spcAft>
              <a:buClr>
                <a:schemeClr val="accent3"/>
              </a:buClr>
              <a:buSzPts val="1000"/>
              <a:buFont typeface="Georgia"/>
              <a:buChar char="▫"/>
              <a:defRPr sz="1000" b="0" i="0" u="none" strike="noStrike" cap="none">
                <a:solidFill>
                  <a:schemeClr val="accent3"/>
                </a:solidFill>
                <a:latin typeface="Georgia"/>
                <a:ea typeface="Georgia"/>
                <a:cs typeface="Georgia"/>
                <a:sym typeface="Georgia"/>
              </a:defRPr>
            </a:lvl7pPr>
            <a:lvl8pPr marL="3657600" marR="0" lvl="7" indent="-288163" algn="l" rtl="0">
              <a:spcBef>
                <a:spcPts val="188"/>
              </a:spcBef>
              <a:spcAft>
                <a:spcPts val="0"/>
              </a:spcAft>
              <a:buClr>
                <a:schemeClr val="accent3"/>
              </a:buClr>
              <a:buSzPts val="938"/>
              <a:buFont typeface="Georgia"/>
              <a:buChar char="◦"/>
              <a:defRPr sz="938" b="0" i="0" u="none" strike="noStrike" cap="none">
                <a:solidFill>
                  <a:schemeClr val="accent3"/>
                </a:solidFill>
                <a:latin typeface="Georgia"/>
                <a:ea typeface="Georgia"/>
                <a:cs typeface="Georgia"/>
                <a:sym typeface="Georgia"/>
              </a:defRPr>
            </a:lvl8pPr>
            <a:lvl9pPr marL="4114800" marR="0" lvl="8" indent="-284162" algn="l" rtl="0">
              <a:spcBef>
                <a:spcPts val="188"/>
              </a:spcBef>
              <a:spcAft>
                <a:spcPts val="0"/>
              </a:spcAft>
              <a:buClr>
                <a:schemeClr val="accent3"/>
              </a:buClr>
              <a:buSzPts val="875"/>
              <a:buFont typeface="Georgia"/>
              <a:buChar char="◦"/>
              <a:defRPr sz="875" b="0" i="0" u="none" strike="noStrike" cap="none">
                <a:solidFill>
                  <a:schemeClr val="accent3"/>
                </a:solidFill>
                <a:latin typeface="Georgia"/>
                <a:ea typeface="Georgia"/>
                <a:cs typeface="Georgia"/>
                <a:sym typeface="Georgia"/>
              </a:defRPr>
            </a:lvl9pPr>
          </a:lstStyle>
          <a:p>
            <a:endParaRPr/>
          </a:p>
        </p:txBody>
      </p:sp>
      <p:sp>
        <p:nvSpPr>
          <p:cNvPr id="223" name="Google Shape;223;p26"/>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5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224" name="Google Shape;224;p26"/>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5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225" name="Google Shape;225;p26"/>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0"/>
        <p:cNvGrpSpPr/>
        <p:nvPr/>
      </p:nvGrpSpPr>
      <p:grpSpPr>
        <a:xfrm>
          <a:off x="0" y="0"/>
          <a:ext cx="0" cy="0"/>
          <a:chOff x="0" y="0"/>
          <a:chExt cx="0" cy="0"/>
        </a:xfrm>
      </p:grpSpPr>
      <p:sp>
        <p:nvSpPr>
          <p:cNvPr id="311" name="Google Shape;311;p39"/>
          <p:cNvSpPr/>
          <p:nvPr/>
        </p:nvSpPr>
        <p:spPr>
          <a:xfrm>
            <a:off x="1" y="275114"/>
            <a:ext cx="9144000" cy="63305"/>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2" name="Google Shape;312;p39"/>
          <p:cNvSpPr/>
          <p:nvPr/>
        </p:nvSpPr>
        <p:spPr>
          <a:xfrm>
            <a:off x="0" y="-1"/>
            <a:ext cx="9144000" cy="232998"/>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3" name="Google Shape;313;p39"/>
          <p:cNvSpPr/>
          <p:nvPr/>
        </p:nvSpPr>
        <p:spPr>
          <a:xfrm>
            <a:off x="2" y="231208"/>
            <a:ext cx="9144001" cy="68581"/>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4" name="Google Shape;314;p39"/>
          <p:cNvSpPr/>
          <p:nvPr/>
        </p:nvSpPr>
        <p:spPr>
          <a:xfrm rot="10800000" flipH="1">
            <a:off x="5410184" y="270185"/>
            <a:ext cx="3733819" cy="68315"/>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5" name="Google Shape;315;p39"/>
          <p:cNvSpPr/>
          <p:nvPr/>
        </p:nvSpPr>
        <p:spPr>
          <a:xfrm rot="10800000" flipH="1">
            <a:off x="5410202" y="330085"/>
            <a:ext cx="3733801" cy="135026"/>
          </a:xfrm>
          <a:prstGeom prst="rect">
            <a:avLst/>
          </a:prstGeom>
          <a:solidFill>
            <a:schemeClr val="accent2">
              <a:alpha val="49803"/>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6" name="Google Shape;316;p39"/>
          <p:cNvSpPr/>
          <p:nvPr/>
        </p:nvSpPr>
        <p:spPr>
          <a:xfrm>
            <a:off x="5407339" y="373128"/>
            <a:ext cx="3063240" cy="20574"/>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7" name="Google Shape;317;p39"/>
          <p:cNvSpPr/>
          <p:nvPr/>
        </p:nvSpPr>
        <p:spPr>
          <a:xfrm>
            <a:off x="7373646" y="441708"/>
            <a:ext cx="1600200" cy="27432"/>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8" name="Google Shape;318;p39"/>
          <p:cNvSpPr/>
          <p:nvPr/>
        </p:nvSpPr>
        <p:spPr>
          <a:xfrm>
            <a:off x="9084966" y="-1501"/>
            <a:ext cx="57626" cy="466344"/>
          </a:xfrm>
          <a:prstGeom prst="rect">
            <a:avLst/>
          </a:prstGeom>
          <a:solidFill>
            <a:srgbClr val="FFFFFF">
              <a:alpha val="6470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19" name="Google Shape;319;p39"/>
          <p:cNvSpPr/>
          <p:nvPr/>
        </p:nvSpPr>
        <p:spPr>
          <a:xfrm>
            <a:off x="9044481" y="-1501"/>
            <a:ext cx="27432" cy="466344"/>
          </a:xfrm>
          <a:prstGeom prst="rect">
            <a:avLst/>
          </a:prstGeom>
          <a:solidFill>
            <a:srgbClr val="FFFFFF">
              <a:alpha val="64705"/>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20" name="Google Shape;320;p39"/>
          <p:cNvSpPr/>
          <p:nvPr/>
        </p:nvSpPr>
        <p:spPr>
          <a:xfrm>
            <a:off x="9025429" y="-1501"/>
            <a:ext cx="9144" cy="466344"/>
          </a:xfrm>
          <a:prstGeom prst="rect">
            <a:avLst/>
          </a:prstGeom>
          <a:solidFill>
            <a:srgbClr val="FFFFFF">
              <a:alpha val="6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21" name="Google Shape;321;p39"/>
          <p:cNvSpPr/>
          <p:nvPr/>
        </p:nvSpPr>
        <p:spPr>
          <a:xfrm>
            <a:off x="8975423" y="-1501"/>
            <a:ext cx="27432" cy="466344"/>
          </a:xfrm>
          <a:prstGeom prst="rect">
            <a:avLst/>
          </a:prstGeom>
          <a:solidFill>
            <a:srgbClr val="FFFFF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22" name="Google Shape;322;p39"/>
          <p:cNvSpPr/>
          <p:nvPr/>
        </p:nvSpPr>
        <p:spPr>
          <a:xfrm>
            <a:off x="8915677" y="286"/>
            <a:ext cx="54864" cy="438912"/>
          </a:xfrm>
          <a:prstGeom prst="rect">
            <a:avLst/>
          </a:prstGeom>
          <a:solidFill>
            <a:srgbClr val="FFFFFF">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23" name="Google Shape;323;p39"/>
          <p:cNvSpPr/>
          <p:nvPr/>
        </p:nvSpPr>
        <p:spPr>
          <a:xfrm>
            <a:off x="8873476" y="286"/>
            <a:ext cx="9144" cy="438912"/>
          </a:xfrm>
          <a:prstGeom prst="rect">
            <a:avLst/>
          </a:prstGeom>
          <a:solidFill>
            <a:srgbClr val="FFFFFF">
              <a:alpha val="29803"/>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25" b="0" i="0" u="none" strike="noStrike" cap="none">
              <a:solidFill>
                <a:schemeClr val="lt1"/>
              </a:solidFill>
              <a:latin typeface="Arial"/>
              <a:ea typeface="Arial"/>
              <a:cs typeface="Arial"/>
              <a:sym typeface="Arial"/>
            </a:endParaRPr>
          </a:p>
        </p:txBody>
      </p:sp>
      <p:sp>
        <p:nvSpPr>
          <p:cNvPr id="324" name="Google Shape;324;p39"/>
          <p:cNvSpPr txBox="1">
            <a:spLocks noGrp="1"/>
          </p:cNvSpPr>
          <p:nvPr>
            <p:ph type="title"/>
          </p:nvPr>
        </p:nvSpPr>
        <p:spPr>
          <a:xfrm>
            <a:off x="457200" y="857250"/>
            <a:ext cx="8229600" cy="800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dk2"/>
              </a:buClr>
              <a:buSzPts val="2500"/>
              <a:buFont typeface="Trebuchet MS"/>
              <a:buNone/>
              <a:defRPr sz="2500" b="0" i="0" u="none" strike="noStrike" cap="none">
                <a:solidFill>
                  <a:schemeClr val="dk2"/>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5" name="Google Shape;325;p39"/>
          <p:cNvSpPr txBox="1">
            <a:spLocks noGrp="1"/>
          </p:cNvSpPr>
          <p:nvPr>
            <p:ph type="body" idx="1"/>
          </p:nvPr>
        </p:nvSpPr>
        <p:spPr>
          <a:xfrm>
            <a:off x="457200" y="1687068"/>
            <a:ext cx="8229600" cy="3243834"/>
          </a:xfrm>
          <a:prstGeom prst="rect">
            <a:avLst/>
          </a:prstGeom>
          <a:noFill/>
          <a:ln>
            <a:noFill/>
          </a:ln>
        </p:spPr>
        <p:txBody>
          <a:bodyPr spcFirstLastPara="1" wrap="square" lIns="91425" tIns="45700" rIns="91425" bIns="45700" anchor="t" anchorCtr="0">
            <a:noAutofit/>
          </a:bodyPr>
          <a:lstStyle>
            <a:lvl1pPr marL="457200" marR="0" lvl="0" indent="-339725" algn="l" rtl="0">
              <a:spcBef>
                <a:spcPts val="188"/>
              </a:spcBef>
              <a:spcAft>
                <a:spcPts val="0"/>
              </a:spcAft>
              <a:buClr>
                <a:schemeClr val="accent3"/>
              </a:buClr>
              <a:buSzPts val="1750"/>
              <a:buFont typeface="Georgia"/>
              <a:buChar char="•"/>
              <a:defRPr sz="1750" b="0" i="0" u="none" strike="noStrike" cap="none">
                <a:solidFill>
                  <a:schemeClr val="dk1"/>
                </a:solidFill>
                <a:latin typeface="Georgia"/>
                <a:ea typeface="Georgia"/>
                <a:cs typeface="Georgia"/>
                <a:sym typeface="Georgia"/>
              </a:defRPr>
            </a:lvl1pPr>
            <a:lvl2pPr marL="914400" marR="0" lvl="1" indent="-331787" algn="l" rtl="0">
              <a:spcBef>
                <a:spcPts val="188"/>
              </a:spcBef>
              <a:spcAft>
                <a:spcPts val="0"/>
              </a:spcAft>
              <a:buClr>
                <a:schemeClr val="accent2"/>
              </a:buClr>
              <a:buSzPts val="1625"/>
              <a:buFont typeface="Georgia"/>
              <a:buChar char="▫"/>
              <a:defRPr sz="1625" b="0" i="0" u="none" strike="noStrike" cap="none">
                <a:solidFill>
                  <a:schemeClr val="accent2"/>
                </a:solidFill>
                <a:latin typeface="Georgia"/>
                <a:ea typeface="Georgia"/>
                <a:cs typeface="Georgia"/>
                <a:sym typeface="Georgia"/>
              </a:defRPr>
            </a:lvl2pPr>
            <a:lvl3pPr marL="1371600" marR="0" lvl="2" indent="-323850" algn="l" rtl="0">
              <a:spcBef>
                <a:spcPts val="188"/>
              </a:spcBef>
              <a:spcAft>
                <a:spcPts val="0"/>
              </a:spcAft>
              <a:buClr>
                <a:schemeClr val="accent1"/>
              </a:buClr>
              <a:buSzPts val="1500"/>
              <a:buFont typeface="Noto Sans Symbols"/>
              <a:buChar char="●"/>
              <a:defRPr sz="1500" b="0" i="0" u="none" strike="noStrike" cap="none">
                <a:solidFill>
                  <a:schemeClr val="accent1"/>
                </a:solidFill>
                <a:latin typeface="Georgia"/>
                <a:ea typeface="Georgia"/>
                <a:cs typeface="Georgia"/>
                <a:sym typeface="Georgia"/>
              </a:defRPr>
            </a:lvl3pPr>
            <a:lvl4pPr marL="1828800" marR="0" lvl="3" indent="-315912" algn="l" rtl="0">
              <a:spcBef>
                <a:spcPts val="188"/>
              </a:spcBef>
              <a:spcAft>
                <a:spcPts val="0"/>
              </a:spcAft>
              <a:buClr>
                <a:schemeClr val="accent1"/>
              </a:buClr>
              <a:buSzPts val="1375"/>
              <a:buFont typeface="Noto Sans Symbols"/>
              <a:buChar char="●"/>
              <a:defRPr sz="1375" b="0" i="0" u="none" strike="noStrike" cap="none">
                <a:solidFill>
                  <a:schemeClr val="accent1"/>
                </a:solidFill>
                <a:latin typeface="Georgia"/>
                <a:ea typeface="Georgia"/>
                <a:cs typeface="Georgia"/>
                <a:sym typeface="Georgia"/>
              </a:defRPr>
            </a:lvl4pPr>
            <a:lvl5pPr marL="2286000" marR="0" lvl="4" indent="-307975" algn="l" rtl="0">
              <a:spcBef>
                <a:spcPts val="188"/>
              </a:spcBef>
              <a:spcAft>
                <a:spcPts val="0"/>
              </a:spcAft>
              <a:buClr>
                <a:schemeClr val="accent3"/>
              </a:buClr>
              <a:buSzPts val="1250"/>
              <a:buFont typeface="Georgia"/>
              <a:buChar char="▫"/>
              <a:defRPr sz="1250" b="0" i="0" u="none" strike="noStrike" cap="none">
                <a:solidFill>
                  <a:schemeClr val="accent3"/>
                </a:solidFill>
                <a:latin typeface="Georgia"/>
                <a:ea typeface="Georgia"/>
                <a:cs typeface="Georgia"/>
                <a:sym typeface="Georgia"/>
              </a:defRPr>
            </a:lvl5pPr>
            <a:lvl6pPr marL="2743200" marR="0" lvl="5" indent="-300037" algn="l" rtl="0">
              <a:spcBef>
                <a:spcPts val="188"/>
              </a:spcBef>
              <a:spcAft>
                <a:spcPts val="0"/>
              </a:spcAft>
              <a:buClr>
                <a:schemeClr val="accent3"/>
              </a:buClr>
              <a:buSzPts val="1125"/>
              <a:buFont typeface="Georgia"/>
              <a:buChar char="▫"/>
              <a:defRPr sz="1125" b="0" i="0" u="none" strike="noStrike" cap="none">
                <a:solidFill>
                  <a:schemeClr val="accent3"/>
                </a:solidFill>
                <a:latin typeface="Georgia"/>
                <a:ea typeface="Georgia"/>
                <a:cs typeface="Georgia"/>
                <a:sym typeface="Georgia"/>
              </a:defRPr>
            </a:lvl6pPr>
            <a:lvl7pPr marL="3200400" marR="0" lvl="6" indent="-292100" algn="l" rtl="0">
              <a:spcBef>
                <a:spcPts val="188"/>
              </a:spcBef>
              <a:spcAft>
                <a:spcPts val="0"/>
              </a:spcAft>
              <a:buClr>
                <a:schemeClr val="accent3"/>
              </a:buClr>
              <a:buSzPts val="1000"/>
              <a:buFont typeface="Georgia"/>
              <a:buChar char="▫"/>
              <a:defRPr sz="1000" b="0" i="0" u="none" strike="noStrike" cap="none">
                <a:solidFill>
                  <a:schemeClr val="accent3"/>
                </a:solidFill>
                <a:latin typeface="Georgia"/>
                <a:ea typeface="Georgia"/>
                <a:cs typeface="Georgia"/>
                <a:sym typeface="Georgia"/>
              </a:defRPr>
            </a:lvl7pPr>
            <a:lvl8pPr marL="3657600" marR="0" lvl="7" indent="-288163" algn="l" rtl="0">
              <a:spcBef>
                <a:spcPts val="188"/>
              </a:spcBef>
              <a:spcAft>
                <a:spcPts val="0"/>
              </a:spcAft>
              <a:buClr>
                <a:schemeClr val="accent3"/>
              </a:buClr>
              <a:buSzPts val="938"/>
              <a:buFont typeface="Georgia"/>
              <a:buChar char="◦"/>
              <a:defRPr sz="938" b="0" i="0" u="none" strike="noStrike" cap="none">
                <a:solidFill>
                  <a:schemeClr val="accent3"/>
                </a:solidFill>
                <a:latin typeface="Georgia"/>
                <a:ea typeface="Georgia"/>
                <a:cs typeface="Georgia"/>
                <a:sym typeface="Georgia"/>
              </a:defRPr>
            </a:lvl8pPr>
            <a:lvl9pPr marL="4114800" marR="0" lvl="8" indent="-284162" algn="l" rtl="0">
              <a:spcBef>
                <a:spcPts val="188"/>
              </a:spcBef>
              <a:spcAft>
                <a:spcPts val="0"/>
              </a:spcAft>
              <a:buClr>
                <a:schemeClr val="accent3"/>
              </a:buClr>
              <a:buSzPts val="875"/>
              <a:buFont typeface="Georgia"/>
              <a:buChar char="◦"/>
              <a:defRPr sz="875" b="0" i="0" u="none" strike="noStrike" cap="none">
                <a:solidFill>
                  <a:schemeClr val="accent3"/>
                </a:solidFill>
                <a:latin typeface="Georgia"/>
                <a:ea typeface="Georgia"/>
                <a:cs typeface="Georgia"/>
                <a:sym typeface="Georgia"/>
              </a:defRPr>
            </a:lvl9pPr>
          </a:lstStyle>
          <a:p>
            <a:endParaRPr/>
          </a:p>
        </p:txBody>
      </p:sp>
      <p:sp>
        <p:nvSpPr>
          <p:cNvPr id="326" name="Google Shape;326;p39"/>
          <p:cNvSpPr txBox="1">
            <a:spLocks noGrp="1"/>
          </p:cNvSpPr>
          <p:nvPr>
            <p:ph type="dt" idx="10"/>
          </p:nvPr>
        </p:nvSpPr>
        <p:spPr>
          <a:xfrm>
            <a:off x="6586536" y="459486"/>
            <a:ext cx="957264"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5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27" name="Google Shape;327;p39"/>
          <p:cNvSpPr txBox="1">
            <a:spLocks noGrp="1"/>
          </p:cNvSpPr>
          <p:nvPr>
            <p:ph type="ftr" idx="11"/>
          </p:nvPr>
        </p:nvSpPr>
        <p:spPr>
          <a:xfrm>
            <a:off x="5257800" y="459486"/>
            <a:ext cx="1325880" cy="3429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500" b="0" i="0" u="none" strike="noStrike" cap="none">
                <a:solidFill>
                  <a:schemeClr val="accent2"/>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28" name="Google Shape;328;p39"/>
          <p:cNvSpPr txBox="1">
            <a:spLocks noGrp="1"/>
          </p:cNvSpPr>
          <p:nvPr>
            <p:ph type="sldNum" idx="12"/>
          </p:nvPr>
        </p:nvSpPr>
        <p:spPr>
          <a:xfrm>
            <a:off x="8174736" y="1704"/>
            <a:ext cx="762000" cy="27432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25"/>
              <a:buFont typeface="Arial"/>
              <a:buNone/>
              <a:defRPr sz="1125"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57.xml"/><Relationship Id="rId1" Type="http://schemas.openxmlformats.org/officeDocument/2006/relationships/tags" Target="../tags/tag56.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6.xml"/><Relationship Id="rId1" Type="http://schemas.openxmlformats.org/officeDocument/2006/relationships/tags" Target="../tags/tag6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hyperlink" Target="https://www.hud.gov/sites/documents/17-01CPDN.PDF" TargetMode="Externa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3" Type="http://schemas.openxmlformats.org/officeDocument/2006/relationships/tags" Target="../tags/tag21.xml"/><Relationship Id="rId18" Type="http://schemas.openxmlformats.org/officeDocument/2006/relationships/tags" Target="../tags/tag26.xml"/><Relationship Id="rId26" Type="http://schemas.openxmlformats.org/officeDocument/2006/relationships/tags" Target="../tags/tag34.xml"/><Relationship Id="rId39" Type="http://schemas.openxmlformats.org/officeDocument/2006/relationships/tags" Target="../tags/tag47.xml"/><Relationship Id="rId21" Type="http://schemas.openxmlformats.org/officeDocument/2006/relationships/tags" Target="../tags/tag29.xml"/><Relationship Id="rId34" Type="http://schemas.openxmlformats.org/officeDocument/2006/relationships/tags" Target="../tags/tag42.xml"/><Relationship Id="rId42" Type="http://schemas.openxmlformats.org/officeDocument/2006/relationships/notesSlide" Target="../notesSlides/notesSlide5.xml"/><Relationship Id="rId7" Type="http://schemas.openxmlformats.org/officeDocument/2006/relationships/tags" Target="../tags/tag15.xml"/><Relationship Id="rId2" Type="http://schemas.openxmlformats.org/officeDocument/2006/relationships/tags" Target="../tags/tag10.xml"/><Relationship Id="rId16" Type="http://schemas.openxmlformats.org/officeDocument/2006/relationships/tags" Target="../tags/tag24.xml"/><Relationship Id="rId20" Type="http://schemas.openxmlformats.org/officeDocument/2006/relationships/tags" Target="../tags/tag28.xml"/><Relationship Id="rId29" Type="http://schemas.openxmlformats.org/officeDocument/2006/relationships/tags" Target="../tags/tag37.xml"/><Relationship Id="rId41" Type="http://schemas.openxmlformats.org/officeDocument/2006/relationships/slideLayout" Target="../slideLayouts/slideLayout36.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tags" Target="../tags/tag19.xml"/><Relationship Id="rId24" Type="http://schemas.openxmlformats.org/officeDocument/2006/relationships/tags" Target="../tags/tag32.xml"/><Relationship Id="rId32" Type="http://schemas.openxmlformats.org/officeDocument/2006/relationships/tags" Target="../tags/tag40.xml"/><Relationship Id="rId37" Type="http://schemas.openxmlformats.org/officeDocument/2006/relationships/tags" Target="../tags/tag45.xml"/><Relationship Id="rId40" Type="http://schemas.openxmlformats.org/officeDocument/2006/relationships/tags" Target="../tags/tag48.xml"/><Relationship Id="rId5" Type="http://schemas.openxmlformats.org/officeDocument/2006/relationships/tags" Target="../tags/tag13.xml"/><Relationship Id="rId15" Type="http://schemas.openxmlformats.org/officeDocument/2006/relationships/tags" Target="../tags/tag23.xml"/><Relationship Id="rId23" Type="http://schemas.openxmlformats.org/officeDocument/2006/relationships/tags" Target="../tags/tag31.xml"/><Relationship Id="rId28" Type="http://schemas.openxmlformats.org/officeDocument/2006/relationships/tags" Target="../tags/tag36.xml"/><Relationship Id="rId36" Type="http://schemas.openxmlformats.org/officeDocument/2006/relationships/tags" Target="../tags/tag44.xml"/><Relationship Id="rId10" Type="http://schemas.openxmlformats.org/officeDocument/2006/relationships/tags" Target="../tags/tag18.xml"/><Relationship Id="rId19" Type="http://schemas.openxmlformats.org/officeDocument/2006/relationships/tags" Target="../tags/tag27.xml"/><Relationship Id="rId31" Type="http://schemas.openxmlformats.org/officeDocument/2006/relationships/tags" Target="../tags/tag39.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tags" Target="../tags/tag22.xml"/><Relationship Id="rId22" Type="http://schemas.openxmlformats.org/officeDocument/2006/relationships/tags" Target="../tags/tag30.xml"/><Relationship Id="rId27" Type="http://schemas.openxmlformats.org/officeDocument/2006/relationships/tags" Target="../tags/tag35.xml"/><Relationship Id="rId30" Type="http://schemas.openxmlformats.org/officeDocument/2006/relationships/tags" Target="../tags/tag38.xml"/><Relationship Id="rId35" Type="http://schemas.openxmlformats.org/officeDocument/2006/relationships/tags" Target="../tags/tag43.xml"/><Relationship Id="rId8" Type="http://schemas.openxmlformats.org/officeDocument/2006/relationships/tags" Target="../tags/tag16.xml"/><Relationship Id="rId3" Type="http://schemas.openxmlformats.org/officeDocument/2006/relationships/tags" Target="../tags/tag11.xml"/><Relationship Id="rId12" Type="http://schemas.openxmlformats.org/officeDocument/2006/relationships/tags" Target="../tags/tag20.xml"/><Relationship Id="rId17" Type="http://schemas.openxmlformats.org/officeDocument/2006/relationships/tags" Target="../tags/tag25.xml"/><Relationship Id="rId25" Type="http://schemas.openxmlformats.org/officeDocument/2006/relationships/tags" Target="../tags/tag33.xml"/><Relationship Id="rId33" Type="http://schemas.openxmlformats.org/officeDocument/2006/relationships/tags" Target="../tags/tag41.xml"/><Relationship Id="rId38" Type="http://schemas.openxmlformats.org/officeDocument/2006/relationships/tags" Target="../tags/tag4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53.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6"/>
        <p:cNvGrpSpPr/>
        <p:nvPr/>
      </p:nvGrpSpPr>
      <p:grpSpPr>
        <a:xfrm>
          <a:off x="0" y="0"/>
          <a:ext cx="0" cy="0"/>
          <a:chOff x="0" y="0"/>
          <a:chExt cx="0" cy="0"/>
        </a:xfrm>
      </p:grpSpPr>
      <p:sp>
        <p:nvSpPr>
          <p:cNvPr id="417" name="Google Shape;417;p52"/>
          <p:cNvSpPr txBox="1">
            <a:spLocks noGrp="1"/>
          </p:cNvSpPr>
          <p:nvPr>
            <p:ph type="ctrTitle"/>
            <p:custDataLst>
              <p:tags r:id="rId1"/>
            </p:custDataLst>
          </p:nvPr>
        </p:nvSpPr>
        <p:spPr>
          <a:xfrm>
            <a:off x="541500" y="1270714"/>
            <a:ext cx="4030500" cy="15372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Clr>
                <a:schemeClr val="lt1"/>
              </a:buClr>
              <a:buSzPts val="2700"/>
              <a:buFont typeface="Trebuchet MS"/>
              <a:buNone/>
            </a:pPr>
            <a:r>
              <a:rPr lang="en"/>
              <a:t>CES Prioritization Tool</a:t>
            </a:r>
            <a:endParaRPr/>
          </a:p>
        </p:txBody>
      </p:sp>
      <p:sp>
        <p:nvSpPr>
          <p:cNvPr id="418" name="Google Shape;418;p52"/>
          <p:cNvSpPr txBox="1">
            <a:spLocks noGrp="1"/>
          </p:cNvSpPr>
          <p:nvPr>
            <p:ph type="subTitle" idx="1"/>
            <p:custDataLst>
              <p:tags r:id="rId2"/>
            </p:custDataLst>
          </p:nvPr>
        </p:nvSpPr>
        <p:spPr>
          <a:xfrm>
            <a:off x="457200" y="2924954"/>
            <a:ext cx="4953000" cy="131445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SzPts val="1500"/>
              <a:buNone/>
            </a:pPr>
            <a:r>
              <a:rPr lang="en"/>
              <a:t>July 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09"/>
        <p:cNvGrpSpPr/>
        <p:nvPr/>
      </p:nvGrpSpPr>
      <p:grpSpPr>
        <a:xfrm>
          <a:off x="0" y="0"/>
          <a:ext cx="0" cy="0"/>
          <a:chOff x="0" y="0"/>
          <a:chExt cx="0" cy="0"/>
        </a:xfrm>
      </p:grpSpPr>
      <p:sp>
        <p:nvSpPr>
          <p:cNvPr id="510" name="Google Shape;510;p61"/>
          <p:cNvSpPr txBox="1">
            <a:spLocks noGrp="1"/>
          </p:cNvSpPr>
          <p:nvPr>
            <p:ph type="title"/>
            <p:custDataLst>
              <p:tags r:id="rId1"/>
            </p:custDataLst>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Case Conferencing Structure </a:t>
            </a:r>
            <a:endParaRPr/>
          </a:p>
        </p:txBody>
      </p:sp>
      <p:sp>
        <p:nvSpPr>
          <p:cNvPr id="511" name="Google Shape;511;p61"/>
          <p:cNvSpPr txBox="1">
            <a:spLocks noGrp="1"/>
          </p:cNvSpPr>
          <p:nvPr>
            <p:ph type="body" idx="1"/>
            <p:custDataLst>
              <p:tags r:id="rId2"/>
            </p:custDataLst>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By Name Lists of the top 50-100 individuals for each specific sub population (Youth, Veterans, DV, Singles and Families) are pulled at least twice monthly to prepare for upcoming Case Conferencing </a:t>
            </a:r>
            <a:endParaRPr/>
          </a:p>
          <a:p>
            <a:pPr marL="457200" lvl="0" indent="-342900" algn="l" rtl="0">
              <a:spcBef>
                <a:spcPts val="0"/>
              </a:spcBef>
              <a:spcAft>
                <a:spcPts val="0"/>
              </a:spcAft>
              <a:buSzPts val="1800"/>
              <a:buChar char="-"/>
            </a:pPr>
            <a:r>
              <a:rPr lang="en"/>
              <a:t>Top 25 of prioritized clients are selected from those specific BNL’s to be discussed </a:t>
            </a:r>
            <a:endParaRPr/>
          </a:p>
          <a:p>
            <a:pPr marL="457200" lvl="0" indent="-342900" algn="l" rtl="0">
              <a:spcBef>
                <a:spcPts val="0"/>
              </a:spcBef>
              <a:spcAft>
                <a:spcPts val="0"/>
              </a:spcAft>
              <a:buSzPts val="1800"/>
              <a:buChar char="-"/>
            </a:pPr>
            <a:r>
              <a:rPr lang="en"/>
              <a:t>Case Conferencing schedule for specific populations can vary between as needed, bi weekly, or monthly </a:t>
            </a:r>
            <a:endParaRPr/>
          </a:p>
          <a:p>
            <a:pPr marL="457200" lvl="0" indent="-342900" algn="l" rtl="0">
              <a:spcBef>
                <a:spcPts val="0"/>
              </a:spcBef>
              <a:spcAft>
                <a:spcPts val="0"/>
              </a:spcAft>
              <a:buSzPts val="1800"/>
              <a:buChar char="-"/>
            </a:pPr>
            <a:r>
              <a:rPr lang="en"/>
              <a:t>Case Conferencing, depending on flow, can last anywhere from 1-2 hours </a:t>
            </a:r>
            <a:endParaRPr/>
          </a:p>
          <a:p>
            <a:pPr marL="457200" lvl="0" indent="-342900" algn="l" rtl="0">
              <a:spcBef>
                <a:spcPts val="0"/>
              </a:spcBef>
              <a:spcAft>
                <a:spcPts val="0"/>
              </a:spcAft>
              <a:buSzPts val="1800"/>
              <a:buChar char="-"/>
            </a:pPr>
            <a:r>
              <a:rPr lang="en"/>
              <a:t>Client Care Teams (who is currently assigned in HMIS or who has most recently worked with the client) are invited to case conferencing. This can include case managers, housing navigators, outreach, housing providers, etc. </a:t>
            </a:r>
            <a:endParaRPr/>
          </a:p>
          <a:p>
            <a:pPr marL="457200" lvl="0" indent="-342900" algn="l" rtl="0">
              <a:spcBef>
                <a:spcPts val="0"/>
              </a:spcBef>
              <a:spcAft>
                <a:spcPts val="0"/>
              </a:spcAft>
              <a:buSzPts val="1800"/>
              <a:buChar char="-"/>
            </a:pPr>
            <a:r>
              <a:rPr lang="en"/>
              <a:t>Stay tuned as case conferencing is projected to re launch in the coming weeks. </a:t>
            </a:r>
            <a:endParaRPr/>
          </a:p>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15"/>
        <p:cNvGrpSpPr/>
        <p:nvPr/>
      </p:nvGrpSpPr>
      <p:grpSpPr>
        <a:xfrm>
          <a:off x="0" y="0"/>
          <a:ext cx="0" cy="0"/>
          <a:chOff x="0" y="0"/>
          <a:chExt cx="0" cy="0"/>
        </a:xfrm>
      </p:grpSpPr>
      <p:sp>
        <p:nvSpPr>
          <p:cNvPr id="516" name="Google Shape;516;p62"/>
          <p:cNvSpPr txBox="1">
            <a:spLocks noGrp="1"/>
          </p:cNvSpPr>
          <p:nvPr>
            <p:ph type="title"/>
            <p:custDataLst>
              <p:tags r:id="rId1"/>
            </p:custDataLst>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What are the Goals of Case Conferencing?</a:t>
            </a:r>
            <a:endParaRPr/>
          </a:p>
        </p:txBody>
      </p:sp>
      <p:sp>
        <p:nvSpPr>
          <p:cNvPr id="517" name="Google Shape;517;p62"/>
          <p:cNvSpPr txBox="1">
            <a:spLocks noGrp="1"/>
          </p:cNvSpPr>
          <p:nvPr>
            <p:ph type="body" idx="1"/>
            <p:custDataLst>
              <p:tags r:id="rId2"/>
            </p:custDataLst>
          </p:nvPr>
        </p:nvSpPr>
        <p:spPr>
          <a:xfrm>
            <a:off x="311700" y="1225225"/>
            <a:ext cx="8520600" cy="37725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rgbClr val="222222"/>
                </a:solidFill>
                <a:highlight>
                  <a:srgbClr val="FFFFFF"/>
                </a:highlight>
                <a:latin typeface="Arial"/>
                <a:ea typeface="Arial"/>
                <a:cs typeface="Arial"/>
                <a:sym typeface="Arial"/>
              </a:rPr>
              <a:t>1. To ensure coordination and assistance across providers for all those experiencing homelessness.</a:t>
            </a:r>
            <a:endParaRPr>
              <a:solidFill>
                <a:srgbClr val="222222"/>
              </a:solidFill>
              <a:highlight>
                <a:srgbClr val="FFFFFF"/>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a:solidFill>
                <a:srgbClr val="222222"/>
              </a:solidFill>
              <a:highlight>
                <a:srgbClr val="FFFFFF"/>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
                <a:solidFill>
                  <a:srgbClr val="222222"/>
                </a:solidFill>
                <a:highlight>
                  <a:srgbClr val="FFFFFF"/>
                </a:highlight>
                <a:latin typeface="Arial"/>
                <a:ea typeface="Arial"/>
                <a:cs typeface="Arial"/>
                <a:sym typeface="Arial"/>
              </a:rPr>
              <a:t>2. Client reviews that are housing focused and include intentional steps towards progress and evaluate barriers related to housing goals.</a:t>
            </a:r>
            <a:endParaRPr>
              <a:solidFill>
                <a:srgbClr val="222222"/>
              </a:solidFill>
              <a:highlight>
                <a:srgbClr val="FFFFFF"/>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
                <a:solidFill>
                  <a:srgbClr val="222222"/>
                </a:solidFill>
                <a:highlight>
                  <a:srgbClr val="FFFFFF"/>
                </a:highlight>
                <a:latin typeface="Arial"/>
                <a:ea typeface="Arial"/>
                <a:cs typeface="Arial"/>
                <a:sym typeface="Arial"/>
              </a:rPr>
              <a:t> </a:t>
            </a:r>
            <a:endParaRPr>
              <a:solidFill>
                <a:srgbClr val="222222"/>
              </a:solidFill>
              <a:highlight>
                <a:srgbClr val="FFFFFF"/>
              </a:highlight>
              <a:latin typeface="Arial"/>
              <a:ea typeface="Arial"/>
              <a:cs typeface="Arial"/>
              <a:sym typeface="Arial"/>
            </a:endParaRPr>
          </a:p>
          <a:p>
            <a:pPr marL="0" lvl="0" indent="0" algn="l" rtl="0">
              <a:lnSpc>
                <a:spcPct val="115000"/>
              </a:lnSpc>
              <a:spcBef>
                <a:spcPts val="0"/>
              </a:spcBef>
              <a:spcAft>
                <a:spcPts val="0"/>
              </a:spcAft>
              <a:buNone/>
            </a:pPr>
            <a:r>
              <a:rPr lang="en">
                <a:solidFill>
                  <a:srgbClr val="222222"/>
                </a:solidFill>
                <a:highlight>
                  <a:srgbClr val="FFFFFF"/>
                </a:highlight>
                <a:latin typeface="Arial"/>
                <a:ea typeface="Arial"/>
                <a:cs typeface="Arial"/>
                <a:sym typeface="Arial"/>
              </a:rPr>
              <a:t>3. Strategize solutions as a community to identify client centered housing strategies that are equitable, rooted in housing first, and promote stability. </a:t>
            </a:r>
            <a:endParaRPr>
              <a:solidFill>
                <a:srgbClr val="222222"/>
              </a:solidFill>
              <a:highlight>
                <a:srgbClr val="FFFFFF"/>
              </a:highlight>
              <a:latin typeface="Arial"/>
              <a:ea typeface="Arial"/>
              <a:cs typeface="Arial"/>
              <a:sym typeface="Arial"/>
            </a:endParaRPr>
          </a:p>
          <a:p>
            <a:pPr marL="0" lvl="0" indent="0" algn="l" rtl="0">
              <a:lnSpc>
                <a:spcPct val="115000"/>
              </a:lnSpc>
              <a:spcBef>
                <a:spcPts val="0"/>
              </a:spcBef>
              <a:spcAft>
                <a:spcPts val="0"/>
              </a:spcAft>
              <a:buNone/>
            </a:pPr>
            <a:endParaRPr>
              <a:solidFill>
                <a:srgbClr val="222222"/>
              </a:solidFill>
              <a:highlight>
                <a:srgbClr val="FFFFFF"/>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
                <a:solidFill>
                  <a:srgbClr val="222222"/>
                </a:solidFill>
                <a:highlight>
                  <a:srgbClr val="FFFFFF"/>
                </a:highlight>
                <a:latin typeface="Arial"/>
                <a:ea typeface="Arial"/>
                <a:cs typeface="Arial"/>
                <a:sym typeface="Arial"/>
              </a:rPr>
              <a:t>4. Become more streamlined as a continuum by reducing duplication of services for the clients we serve.</a:t>
            </a:r>
            <a:endParaRPr>
              <a:solidFill>
                <a:srgbClr val="222222"/>
              </a:solidFill>
              <a:highlight>
                <a:srgbClr val="FFFFFF"/>
              </a:highlight>
              <a:latin typeface="Arial"/>
              <a:ea typeface="Arial"/>
              <a:cs typeface="Arial"/>
              <a:sym typeface="Arial"/>
            </a:endParaRPr>
          </a:p>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p63"/>
          <p:cNvSpPr txBox="1">
            <a:spLocks noGrp="1"/>
          </p:cNvSpPr>
          <p:nvPr>
            <p:ph type="title"/>
            <p:custDataLst>
              <p:tags r:id="rId1"/>
            </p:custDataLst>
          </p:nvPr>
        </p:nvSpPr>
        <p:spPr>
          <a:xfrm>
            <a:off x="311700" y="957125"/>
            <a:ext cx="8520600" cy="212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7500">
                <a:solidFill>
                  <a:schemeClr val="accent1"/>
                </a:solidFill>
              </a:rPr>
              <a:t>Questions?</a:t>
            </a:r>
            <a:endParaRPr sz="7500">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Google Shape;423;p53"/>
          <p:cNvSpPr txBox="1">
            <a:spLocks noGrp="1"/>
          </p:cNvSpPr>
          <p:nvPr>
            <p:ph type="title"/>
            <p:custDataLst>
              <p:tags r:id="rId1"/>
            </p:custDataLst>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solidFill>
                  <a:srgbClr val="1F497D"/>
                </a:solidFill>
                <a:latin typeface="Georgia"/>
                <a:ea typeface="Georgia"/>
                <a:cs typeface="Georgia"/>
                <a:sym typeface="Georgia"/>
              </a:rPr>
              <a:t>What is Coordinated Entry? </a:t>
            </a:r>
            <a:endParaRPr/>
          </a:p>
        </p:txBody>
      </p:sp>
      <p:sp>
        <p:nvSpPr>
          <p:cNvPr id="424" name="Google Shape;424;p53"/>
          <p:cNvSpPr txBox="1">
            <a:spLocks noGrp="1"/>
          </p:cNvSpPr>
          <p:nvPr>
            <p:ph type="body" idx="1"/>
            <p:custDataLst>
              <p:tags r:id="rId2"/>
            </p:custDataLst>
          </p:nvPr>
        </p:nvSpPr>
        <p:spPr>
          <a:xfrm>
            <a:off x="311700" y="1225225"/>
            <a:ext cx="8793000" cy="3695700"/>
          </a:xfrm>
          <a:prstGeom prst="rect">
            <a:avLst/>
          </a:prstGeom>
        </p:spPr>
        <p:txBody>
          <a:bodyPr spcFirstLastPara="1" wrap="square" lIns="91425" tIns="91425" rIns="91425" bIns="91425" anchor="t" anchorCtr="0">
            <a:noAutofit/>
          </a:bodyPr>
          <a:lstStyle/>
          <a:p>
            <a:pPr marL="457200" lvl="0" indent="-339725" algn="l" rtl="0">
              <a:lnSpc>
                <a:spcPct val="115000"/>
              </a:lnSpc>
              <a:spcBef>
                <a:spcPts val="300"/>
              </a:spcBef>
              <a:spcAft>
                <a:spcPts val="0"/>
              </a:spcAft>
              <a:buSzPts val="1750"/>
              <a:buChar char="●"/>
            </a:pPr>
            <a:r>
              <a:rPr lang="en" b="1"/>
              <a:t>What is it?</a:t>
            </a:r>
            <a:r>
              <a:rPr lang="en"/>
              <a:t> A strategy that focuses on housing and service coordination to link those experiencing homelessness to the most appropriate housing resource to meet that individuals need. </a:t>
            </a:r>
            <a:endParaRPr/>
          </a:p>
          <a:p>
            <a:pPr marL="457200" lvl="0" indent="-339725" algn="l" rtl="0">
              <a:lnSpc>
                <a:spcPct val="115000"/>
              </a:lnSpc>
              <a:spcBef>
                <a:spcPts val="0"/>
              </a:spcBef>
              <a:spcAft>
                <a:spcPts val="0"/>
              </a:spcAft>
              <a:buSzPts val="1750"/>
              <a:buChar char="●"/>
            </a:pPr>
            <a:r>
              <a:rPr lang="en" b="1"/>
              <a:t>What is its Purpose? </a:t>
            </a:r>
            <a:r>
              <a:rPr lang="en">
                <a:highlight>
                  <a:srgbClr val="FFFFFF"/>
                </a:highlight>
              </a:rPr>
              <a:t>To quickly identify homeless people, to prevent homelessness whenever possible, to appropriately assess the needs of consumers that request help, and to connect them to housing and services quickly. </a:t>
            </a:r>
            <a:endParaRPr>
              <a:highlight>
                <a:srgbClr val="FFFFFF"/>
              </a:highlight>
            </a:endParaRPr>
          </a:p>
          <a:p>
            <a:pPr marL="457200" lvl="0" indent="-342900" algn="l" rtl="0">
              <a:lnSpc>
                <a:spcPct val="115000"/>
              </a:lnSpc>
              <a:spcBef>
                <a:spcPts val="0"/>
              </a:spcBef>
              <a:spcAft>
                <a:spcPts val="0"/>
              </a:spcAft>
              <a:buSzPts val="1800"/>
              <a:buChar char="●"/>
            </a:pPr>
            <a:r>
              <a:rPr lang="en" b="1">
                <a:highlight>
                  <a:srgbClr val="FFFFFF"/>
                </a:highlight>
              </a:rPr>
              <a:t>What must it do? </a:t>
            </a:r>
            <a:r>
              <a:rPr lang="en">
                <a:latin typeface="Arial"/>
                <a:ea typeface="Arial"/>
                <a:cs typeface="Arial"/>
                <a:sym typeface="Arial"/>
              </a:rPr>
              <a:t>“</a:t>
            </a:r>
            <a:r>
              <a:rPr lang="en"/>
              <a:t>The Coordinated Entry process must, to the maximum extent feasible, ensure that people with more severe needs and levels of vulnerability are prioritized for housing and homeless assistance before those with less severe service needs and lower levels of vulnerability.” </a:t>
            </a:r>
            <a:r>
              <a:rPr lang="en">
                <a:uFill>
                  <a:noFill/>
                </a:uFill>
                <a:hlinkClick r:id="rId5"/>
              </a:rPr>
              <a:t> </a:t>
            </a:r>
            <a:r>
              <a:rPr lang="en" u="sng">
                <a:solidFill>
                  <a:srgbClr val="0563C1"/>
                </a:solidFill>
                <a:hlinkClick r:id="rId5">
                  <a:extLst>
                    <a:ext uri="{A12FA001-AC4F-418D-AE19-62706E023703}">
                      <ahyp:hlinkClr xmlns:ahyp="http://schemas.microsoft.com/office/drawing/2018/hyperlinkcolor" val="tx"/>
                    </a:ext>
                  </a:extLst>
                </a:hlinkClick>
              </a:rPr>
              <a:t>HUD CE Notice CPD-17-01</a:t>
            </a:r>
            <a:endParaRPr u="sng">
              <a:solidFill>
                <a:srgbClr val="0563C1"/>
              </a:solidFill>
            </a:endParaRPr>
          </a:p>
          <a:p>
            <a:pPr marL="457200" lvl="0" indent="0" algn="l" rtl="0">
              <a:lnSpc>
                <a:spcPct val="115000"/>
              </a:lnSpc>
              <a:spcBef>
                <a:spcPts val="300"/>
              </a:spcBef>
              <a:spcAft>
                <a:spcPts val="0"/>
              </a:spcAft>
              <a:buNone/>
            </a:pPr>
            <a:endParaRPr b="1">
              <a:highlight>
                <a:srgbClr val="FFFFFF"/>
              </a:highlight>
            </a:endParaRPr>
          </a:p>
          <a:p>
            <a:pPr marL="457200" lvl="0" indent="0" algn="l" rtl="0">
              <a:lnSpc>
                <a:spcPct val="115000"/>
              </a:lnSpc>
              <a:spcBef>
                <a:spcPts val="300"/>
              </a:spcBef>
              <a:spcAft>
                <a:spcPts val="0"/>
              </a:spcAft>
              <a:buNone/>
            </a:pPr>
            <a:endParaRPr sz="2500"/>
          </a:p>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Google Shape;429;p54"/>
          <p:cNvSpPr txBox="1">
            <a:spLocks noGrp="1"/>
          </p:cNvSpPr>
          <p:nvPr>
            <p:ph type="title"/>
            <p:custDataLst>
              <p:tags r:id="rId1"/>
            </p:custDataLst>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solidFill>
                  <a:srgbClr val="1F497D"/>
                </a:solidFill>
              </a:rPr>
              <a:t>What is the focus of San Diego’s CE System?</a:t>
            </a:r>
            <a:endParaRPr sz="1400"/>
          </a:p>
        </p:txBody>
      </p:sp>
      <p:sp>
        <p:nvSpPr>
          <p:cNvPr id="430" name="Google Shape;430;p54"/>
          <p:cNvSpPr txBox="1">
            <a:spLocks noGrp="1"/>
          </p:cNvSpPr>
          <p:nvPr>
            <p:ph type="body" idx="1"/>
            <p:custDataLst>
              <p:tags r:id="rId2"/>
            </p:custDataLst>
          </p:nvPr>
        </p:nvSpPr>
        <p:spPr>
          <a:xfrm>
            <a:off x="311700" y="1225225"/>
            <a:ext cx="8520600" cy="3354000"/>
          </a:xfrm>
          <a:prstGeom prst="rect">
            <a:avLst/>
          </a:prstGeom>
        </p:spPr>
        <p:txBody>
          <a:bodyPr spcFirstLastPara="1" wrap="square" lIns="91425" tIns="91425" rIns="91425" bIns="91425" anchor="t" anchorCtr="0">
            <a:noAutofit/>
          </a:bodyPr>
          <a:lstStyle/>
          <a:p>
            <a:pPr marL="0" lvl="0" indent="0" algn="l" rtl="0">
              <a:lnSpc>
                <a:spcPct val="115000"/>
              </a:lnSpc>
              <a:spcBef>
                <a:spcPts val="300"/>
              </a:spcBef>
              <a:spcAft>
                <a:spcPts val="0"/>
              </a:spcAft>
              <a:buClr>
                <a:schemeClr val="dk1"/>
              </a:buClr>
              <a:buSzPts val="1100"/>
              <a:buFont typeface="Arial"/>
              <a:buNone/>
            </a:pPr>
            <a:r>
              <a:rPr lang="en">
                <a:solidFill>
                  <a:schemeClr val="accent3"/>
                </a:solidFill>
              </a:rPr>
              <a:t>•</a:t>
            </a:r>
            <a:r>
              <a:rPr lang="en"/>
              <a:t>Coordinated Entry for the San Diego COC focuses on three core concepts</a:t>
            </a:r>
            <a:endParaRPr/>
          </a:p>
          <a:p>
            <a:pPr marL="0" lvl="0" indent="0" algn="l" rtl="0">
              <a:lnSpc>
                <a:spcPct val="115000"/>
              </a:lnSpc>
              <a:spcBef>
                <a:spcPts val="300"/>
              </a:spcBef>
              <a:spcAft>
                <a:spcPts val="0"/>
              </a:spcAft>
              <a:buClr>
                <a:schemeClr val="dk1"/>
              </a:buClr>
              <a:buSzPts val="1100"/>
              <a:buFont typeface="Arial"/>
              <a:buNone/>
            </a:pPr>
            <a:r>
              <a:rPr lang="en">
                <a:solidFill>
                  <a:schemeClr val="accent3"/>
                </a:solidFill>
              </a:rPr>
              <a:t>•</a:t>
            </a:r>
            <a:r>
              <a:rPr lang="en" b="1"/>
              <a:t>Housing First </a:t>
            </a:r>
            <a:r>
              <a:rPr lang="en"/>
              <a:t>– Move individuals into housing FIRST and provide additional support to promote stabilization</a:t>
            </a:r>
            <a:endParaRPr/>
          </a:p>
          <a:p>
            <a:pPr marL="0" lvl="0" indent="0" algn="l" rtl="0">
              <a:lnSpc>
                <a:spcPct val="115000"/>
              </a:lnSpc>
              <a:spcBef>
                <a:spcPts val="300"/>
              </a:spcBef>
              <a:spcAft>
                <a:spcPts val="0"/>
              </a:spcAft>
              <a:buClr>
                <a:schemeClr val="dk1"/>
              </a:buClr>
              <a:buSzPts val="1100"/>
              <a:buFont typeface="Arial"/>
              <a:buNone/>
            </a:pPr>
            <a:r>
              <a:rPr lang="en">
                <a:solidFill>
                  <a:schemeClr val="accent3"/>
                </a:solidFill>
              </a:rPr>
              <a:t>•</a:t>
            </a:r>
            <a:r>
              <a:rPr lang="en" b="1"/>
              <a:t>Harm Reduction – </a:t>
            </a:r>
            <a:r>
              <a:rPr lang="en"/>
              <a:t>Reduce and minimize behaviors and consequences associated with drug and alcohol use.</a:t>
            </a:r>
            <a:endParaRPr/>
          </a:p>
          <a:p>
            <a:pPr marL="0" lvl="0" indent="0" algn="l" rtl="0">
              <a:lnSpc>
                <a:spcPct val="115000"/>
              </a:lnSpc>
              <a:spcBef>
                <a:spcPts val="300"/>
              </a:spcBef>
              <a:spcAft>
                <a:spcPts val="0"/>
              </a:spcAft>
              <a:buClr>
                <a:schemeClr val="dk1"/>
              </a:buClr>
              <a:buSzPts val="1100"/>
              <a:buFont typeface="Arial"/>
              <a:buNone/>
            </a:pPr>
            <a:r>
              <a:rPr lang="en">
                <a:solidFill>
                  <a:schemeClr val="accent3"/>
                </a:solidFill>
              </a:rPr>
              <a:t>•</a:t>
            </a:r>
            <a:r>
              <a:rPr lang="en" b="1"/>
              <a:t>Trauma informed Care – </a:t>
            </a:r>
            <a:r>
              <a:rPr lang="en"/>
              <a:t>Understand, recognize, and respond to the effects of all types of trauma.</a:t>
            </a:r>
            <a:endParaRPr/>
          </a:p>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p55"/>
          <p:cNvSpPr txBox="1">
            <a:spLocks noGrp="1"/>
          </p:cNvSpPr>
          <p:nvPr>
            <p:ph type="title"/>
            <p:custDataLst>
              <p:tags r:id="rId1"/>
            </p:custDataLst>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What can be expected from CES?</a:t>
            </a:r>
            <a:endParaRPr/>
          </a:p>
        </p:txBody>
      </p:sp>
      <p:sp>
        <p:nvSpPr>
          <p:cNvPr id="436" name="Google Shape;436;p55"/>
          <p:cNvSpPr txBox="1">
            <a:spLocks noGrp="1"/>
          </p:cNvSpPr>
          <p:nvPr>
            <p:ph type="body" idx="1"/>
            <p:custDataLst>
              <p:tags r:id="rId2"/>
            </p:custDataLst>
          </p:nvPr>
        </p:nvSpPr>
        <p:spPr>
          <a:xfrm>
            <a:off x="311700" y="1225225"/>
            <a:ext cx="8520600" cy="37647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a:t>When a permanent housing resource becomes available, CES will identify the next eligible households on the Community Queue based on CES community prioritization criteria and make a 1:1 referral for that opening based on:</a:t>
            </a:r>
            <a:endParaRPr/>
          </a:p>
          <a:p>
            <a:pPr marL="457200" lvl="0" indent="0" algn="l" rtl="0">
              <a:lnSpc>
                <a:spcPct val="115000"/>
              </a:lnSpc>
              <a:spcBef>
                <a:spcPts val="1200"/>
              </a:spcBef>
              <a:spcAft>
                <a:spcPts val="0"/>
              </a:spcAft>
              <a:buClr>
                <a:schemeClr val="dk1"/>
              </a:buClr>
              <a:buSzPts val="1100"/>
              <a:buFont typeface="Arial"/>
              <a:buNone/>
            </a:pPr>
            <a:r>
              <a:rPr lang="en"/>
              <a:t>●   	</a:t>
            </a:r>
            <a:r>
              <a:rPr lang="en" b="1"/>
              <a:t>Appropriate / Best match:</a:t>
            </a:r>
            <a:r>
              <a:rPr lang="en"/>
              <a:t> Client reported experience aligns with program eligibility</a:t>
            </a:r>
            <a:endParaRPr/>
          </a:p>
          <a:p>
            <a:pPr marL="457200" lvl="0" indent="0" algn="l" rtl="0">
              <a:lnSpc>
                <a:spcPct val="115000"/>
              </a:lnSpc>
              <a:spcBef>
                <a:spcPts val="0"/>
              </a:spcBef>
              <a:spcAft>
                <a:spcPts val="0"/>
              </a:spcAft>
              <a:buClr>
                <a:schemeClr val="dk1"/>
              </a:buClr>
              <a:buSzPts val="1100"/>
              <a:buFont typeface="Arial"/>
              <a:buNone/>
            </a:pPr>
            <a:r>
              <a:rPr lang="en"/>
              <a:t>●   	</a:t>
            </a:r>
            <a:r>
              <a:rPr lang="en" b="1"/>
              <a:t>Client choice:</a:t>
            </a:r>
            <a:r>
              <a:rPr lang="en"/>
              <a:t> CES emphasizes client choice in all referrals. When no specific preference is indicated, clients are referred to the most restrictive or most abundant housing resource that they are eligible for. For example, a Veteran eligible for Veterans Affairs Supportive Housing (VASH) most likely would be matched to that program, rather than one utilizing CoC funding.</a:t>
            </a:r>
            <a:endParaRPr/>
          </a:p>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0"/>
        <p:cNvGrpSpPr/>
        <p:nvPr/>
      </p:nvGrpSpPr>
      <p:grpSpPr>
        <a:xfrm>
          <a:off x="0" y="0"/>
          <a:ext cx="0" cy="0"/>
          <a:chOff x="0" y="0"/>
          <a:chExt cx="0" cy="0"/>
        </a:xfrm>
      </p:grpSpPr>
      <p:sp>
        <p:nvSpPr>
          <p:cNvPr id="441" name="Google Shape;441;p56"/>
          <p:cNvSpPr/>
          <p:nvPr>
            <p:custDataLst>
              <p:tags r:id="rId1"/>
            </p:custDataLst>
          </p:nvPr>
        </p:nvSpPr>
        <p:spPr>
          <a:xfrm>
            <a:off x="5713777" y="957757"/>
            <a:ext cx="1144219" cy="4185705"/>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2"/>
              </a:solidFill>
              <a:latin typeface="Arial"/>
              <a:ea typeface="Arial"/>
              <a:cs typeface="Arial"/>
              <a:sym typeface="Arial"/>
            </a:endParaRPr>
          </a:p>
        </p:txBody>
      </p:sp>
      <p:sp>
        <p:nvSpPr>
          <p:cNvPr id="442" name="Google Shape;442;p56"/>
          <p:cNvSpPr txBox="1"/>
          <p:nvPr>
            <p:custDataLst>
              <p:tags r:id="rId2"/>
            </p:custDataLst>
          </p:nvPr>
        </p:nvSpPr>
        <p:spPr>
          <a:xfrm>
            <a:off x="5846325" y="713956"/>
            <a:ext cx="786600" cy="232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000"/>
              <a:buFont typeface="Arial"/>
              <a:buNone/>
            </a:pPr>
            <a:r>
              <a:rPr lang="en" sz="1000" b="1" i="0" u="none" strike="noStrike" cap="none">
                <a:solidFill>
                  <a:schemeClr val="dk2"/>
                </a:solidFill>
                <a:latin typeface="Roboto"/>
                <a:ea typeface="Roboto"/>
                <a:cs typeface="Roboto"/>
                <a:sym typeface="Roboto"/>
              </a:rPr>
              <a:t>6</a:t>
            </a:r>
            <a:endParaRPr sz="1000" b="1" i="0" u="none" strike="noStrike" cap="none">
              <a:solidFill>
                <a:schemeClr val="dk2"/>
              </a:solidFill>
              <a:latin typeface="Roboto"/>
              <a:ea typeface="Roboto"/>
              <a:cs typeface="Roboto"/>
              <a:sym typeface="Roboto"/>
            </a:endParaRPr>
          </a:p>
        </p:txBody>
      </p:sp>
      <p:sp>
        <p:nvSpPr>
          <p:cNvPr id="443" name="Google Shape;443;p56"/>
          <p:cNvSpPr/>
          <p:nvPr>
            <p:custDataLst>
              <p:tags r:id="rId3"/>
            </p:custDataLst>
          </p:nvPr>
        </p:nvSpPr>
        <p:spPr>
          <a:xfrm>
            <a:off x="4569588" y="957757"/>
            <a:ext cx="1144219" cy="4185705"/>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2"/>
              </a:solidFill>
              <a:latin typeface="Arial"/>
              <a:ea typeface="Arial"/>
              <a:cs typeface="Arial"/>
              <a:sym typeface="Arial"/>
            </a:endParaRPr>
          </a:p>
        </p:txBody>
      </p:sp>
      <p:sp>
        <p:nvSpPr>
          <p:cNvPr id="444" name="Google Shape;444;p56"/>
          <p:cNvSpPr txBox="1"/>
          <p:nvPr>
            <p:custDataLst>
              <p:tags r:id="rId4"/>
            </p:custDataLst>
          </p:nvPr>
        </p:nvSpPr>
        <p:spPr>
          <a:xfrm>
            <a:off x="4702138" y="2714134"/>
            <a:ext cx="879000" cy="1976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700"/>
              <a:buFont typeface="Arial"/>
              <a:buNone/>
            </a:pPr>
            <a:r>
              <a:rPr lang="en" sz="700" b="0" i="0" u="none" strike="noStrike" cap="none">
                <a:solidFill>
                  <a:schemeClr val="lt1"/>
                </a:solidFill>
                <a:latin typeface="Roboto"/>
                <a:ea typeface="Roboto"/>
                <a:cs typeface="Roboto"/>
                <a:sym typeface="Roboto"/>
              </a:rPr>
              <a:t>This 4.19 Coordinated Entry Assessment informs whether a client is on the Community Queue.</a:t>
            </a:r>
            <a:endParaRPr sz="700" b="0" i="0" u="none" strike="noStrike" cap="none">
              <a:solidFill>
                <a:schemeClr val="lt1"/>
              </a:solidFill>
              <a:latin typeface="Roboto"/>
              <a:ea typeface="Roboto"/>
              <a:cs typeface="Roboto"/>
              <a:sym typeface="Roboto"/>
            </a:endParaRPr>
          </a:p>
        </p:txBody>
      </p:sp>
      <p:cxnSp>
        <p:nvCxnSpPr>
          <p:cNvPr id="445" name="Google Shape;445;p56"/>
          <p:cNvCxnSpPr/>
          <p:nvPr>
            <p:custDataLst>
              <p:tags r:id="rId5"/>
            </p:custDataLst>
          </p:nvPr>
        </p:nvCxnSpPr>
        <p:spPr>
          <a:xfrm>
            <a:off x="5713776" y="-50"/>
            <a:ext cx="0" cy="5124300"/>
          </a:xfrm>
          <a:prstGeom prst="straightConnector1">
            <a:avLst/>
          </a:prstGeom>
          <a:noFill/>
          <a:ln w="9525" cap="flat" cmpd="sng">
            <a:solidFill>
              <a:srgbClr val="D9D9D9"/>
            </a:solidFill>
            <a:prstDash val="dot"/>
            <a:round/>
            <a:headEnd type="none" w="sm" len="sm"/>
            <a:tailEnd type="none" w="sm" len="sm"/>
          </a:ln>
        </p:spPr>
      </p:cxnSp>
      <p:sp>
        <p:nvSpPr>
          <p:cNvPr id="446" name="Google Shape;446;p56"/>
          <p:cNvSpPr txBox="1"/>
          <p:nvPr>
            <p:custDataLst>
              <p:tags r:id="rId6"/>
            </p:custDataLst>
          </p:nvPr>
        </p:nvSpPr>
        <p:spPr>
          <a:xfrm>
            <a:off x="4702138" y="1362528"/>
            <a:ext cx="879000" cy="122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 sz="900" b="1" i="0" u="none" strike="noStrike" cap="none">
                <a:solidFill>
                  <a:schemeClr val="lt1"/>
                </a:solidFill>
                <a:latin typeface="Roboto"/>
                <a:ea typeface="Roboto"/>
                <a:cs typeface="Roboto"/>
                <a:sym typeface="Roboto"/>
              </a:rPr>
              <a:t>Complete the CES Assessment</a:t>
            </a:r>
            <a:endParaRPr sz="900" b="1" i="0" u="none" strike="noStrike" cap="none">
              <a:solidFill>
                <a:schemeClr val="lt1"/>
              </a:solidFill>
              <a:latin typeface="Roboto"/>
              <a:ea typeface="Roboto"/>
              <a:cs typeface="Roboto"/>
              <a:sym typeface="Roboto"/>
            </a:endParaRPr>
          </a:p>
        </p:txBody>
      </p:sp>
      <p:sp>
        <p:nvSpPr>
          <p:cNvPr id="447" name="Google Shape;447;p56"/>
          <p:cNvSpPr txBox="1"/>
          <p:nvPr>
            <p:custDataLst>
              <p:tags r:id="rId7"/>
            </p:custDataLst>
          </p:nvPr>
        </p:nvSpPr>
        <p:spPr>
          <a:xfrm>
            <a:off x="4702152" y="713955"/>
            <a:ext cx="786600" cy="232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000"/>
              <a:buFont typeface="Arial"/>
              <a:buNone/>
            </a:pPr>
            <a:r>
              <a:rPr lang="en" sz="1000" b="1" i="0" u="none" strike="noStrike" cap="none">
                <a:solidFill>
                  <a:schemeClr val="dk2"/>
                </a:solidFill>
                <a:latin typeface="Roboto"/>
                <a:ea typeface="Roboto"/>
                <a:cs typeface="Roboto"/>
                <a:sym typeface="Roboto"/>
              </a:rPr>
              <a:t>5</a:t>
            </a:r>
            <a:endParaRPr sz="1000" b="1" i="0" u="none" strike="noStrike" cap="none">
              <a:solidFill>
                <a:schemeClr val="dk2"/>
              </a:solidFill>
              <a:latin typeface="Roboto"/>
              <a:ea typeface="Roboto"/>
              <a:cs typeface="Roboto"/>
              <a:sym typeface="Roboto"/>
            </a:endParaRPr>
          </a:p>
        </p:txBody>
      </p:sp>
      <p:sp>
        <p:nvSpPr>
          <p:cNvPr id="448" name="Google Shape;448;p56"/>
          <p:cNvSpPr/>
          <p:nvPr>
            <p:custDataLst>
              <p:tags r:id="rId8"/>
            </p:custDataLst>
          </p:nvPr>
        </p:nvSpPr>
        <p:spPr>
          <a:xfrm>
            <a:off x="3425399" y="957757"/>
            <a:ext cx="1144219" cy="4185705"/>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2"/>
              </a:solidFill>
              <a:latin typeface="Arial"/>
              <a:ea typeface="Arial"/>
              <a:cs typeface="Arial"/>
              <a:sym typeface="Arial"/>
            </a:endParaRPr>
          </a:p>
        </p:txBody>
      </p:sp>
      <p:cxnSp>
        <p:nvCxnSpPr>
          <p:cNvPr id="449" name="Google Shape;449;p56"/>
          <p:cNvCxnSpPr/>
          <p:nvPr>
            <p:custDataLst>
              <p:tags r:id="rId9"/>
            </p:custDataLst>
          </p:nvPr>
        </p:nvCxnSpPr>
        <p:spPr>
          <a:xfrm>
            <a:off x="4569587" y="-50"/>
            <a:ext cx="0" cy="5124300"/>
          </a:xfrm>
          <a:prstGeom prst="straightConnector1">
            <a:avLst/>
          </a:prstGeom>
          <a:noFill/>
          <a:ln w="9525" cap="flat" cmpd="sng">
            <a:solidFill>
              <a:srgbClr val="D9D9D9"/>
            </a:solidFill>
            <a:prstDash val="dot"/>
            <a:round/>
            <a:headEnd type="none" w="sm" len="sm"/>
            <a:tailEnd type="none" w="sm" len="sm"/>
          </a:ln>
        </p:spPr>
      </p:cxnSp>
      <p:sp>
        <p:nvSpPr>
          <p:cNvPr id="450" name="Google Shape;450;p56"/>
          <p:cNvSpPr txBox="1"/>
          <p:nvPr>
            <p:custDataLst>
              <p:tags r:id="rId10"/>
            </p:custDataLst>
          </p:nvPr>
        </p:nvSpPr>
        <p:spPr>
          <a:xfrm>
            <a:off x="3557949" y="2714134"/>
            <a:ext cx="879000" cy="1976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700"/>
              <a:buFont typeface="Arial"/>
              <a:buNone/>
            </a:pPr>
            <a:r>
              <a:rPr lang="en" sz="700" b="0" i="0" u="none" strike="noStrike" cap="none">
                <a:solidFill>
                  <a:schemeClr val="lt1"/>
                </a:solidFill>
                <a:latin typeface="Roboto"/>
                <a:ea typeface="Roboto"/>
                <a:cs typeface="Roboto"/>
                <a:sym typeface="Roboto"/>
              </a:rPr>
              <a:t>This 4.19 Coordinated Entry Assessment informs prioritization from the Community Queue. </a:t>
            </a:r>
            <a:endParaRPr sz="700" b="0" i="0" u="none" strike="noStrike" cap="none">
              <a:solidFill>
                <a:schemeClr val="lt1"/>
              </a:solidFill>
              <a:latin typeface="Roboto"/>
              <a:ea typeface="Roboto"/>
              <a:cs typeface="Roboto"/>
              <a:sym typeface="Roboto"/>
            </a:endParaRPr>
          </a:p>
          <a:p>
            <a:pPr marL="0" marR="0" lvl="0" indent="0" algn="l" rtl="0">
              <a:lnSpc>
                <a:spcPct val="115000"/>
              </a:lnSpc>
              <a:spcBef>
                <a:spcPts val="1600"/>
              </a:spcBef>
              <a:spcAft>
                <a:spcPts val="1600"/>
              </a:spcAft>
              <a:buClr>
                <a:srgbClr val="000000"/>
              </a:buClr>
              <a:buSzPts val="700"/>
              <a:buFont typeface="Arial"/>
              <a:buNone/>
            </a:pPr>
            <a:endParaRPr sz="700" b="0" i="0" u="none" strike="noStrike" cap="none">
              <a:solidFill>
                <a:srgbClr val="5E5E5E"/>
              </a:solidFill>
              <a:latin typeface="Roboto"/>
              <a:ea typeface="Roboto"/>
              <a:cs typeface="Roboto"/>
              <a:sym typeface="Roboto"/>
            </a:endParaRPr>
          </a:p>
        </p:txBody>
      </p:sp>
      <p:sp>
        <p:nvSpPr>
          <p:cNvPr id="451" name="Google Shape;451;p56"/>
          <p:cNvSpPr txBox="1"/>
          <p:nvPr>
            <p:custDataLst>
              <p:tags r:id="rId11"/>
            </p:custDataLst>
          </p:nvPr>
        </p:nvSpPr>
        <p:spPr>
          <a:xfrm>
            <a:off x="3557950" y="713956"/>
            <a:ext cx="786600" cy="232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000"/>
              <a:buFont typeface="Arial"/>
              <a:buNone/>
            </a:pPr>
            <a:r>
              <a:rPr lang="en" sz="1000" b="1" i="0" u="none" strike="noStrike" cap="none">
                <a:solidFill>
                  <a:schemeClr val="dk2"/>
                </a:solidFill>
                <a:latin typeface="Roboto"/>
                <a:ea typeface="Roboto"/>
                <a:cs typeface="Roboto"/>
                <a:sym typeface="Roboto"/>
              </a:rPr>
              <a:t>4</a:t>
            </a:r>
            <a:endParaRPr sz="1000" b="1" i="0" u="none" strike="noStrike" cap="none">
              <a:solidFill>
                <a:schemeClr val="dk2"/>
              </a:solidFill>
              <a:latin typeface="Roboto"/>
              <a:ea typeface="Roboto"/>
              <a:cs typeface="Roboto"/>
              <a:sym typeface="Roboto"/>
            </a:endParaRPr>
          </a:p>
        </p:txBody>
      </p:sp>
      <p:sp>
        <p:nvSpPr>
          <p:cNvPr id="452" name="Google Shape;452;p56"/>
          <p:cNvSpPr/>
          <p:nvPr>
            <p:custDataLst>
              <p:tags r:id="rId12"/>
            </p:custDataLst>
          </p:nvPr>
        </p:nvSpPr>
        <p:spPr>
          <a:xfrm>
            <a:off x="2281210" y="957757"/>
            <a:ext cx="1144219" cy="4185705"/>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2"/>
              </a:solidFill>
              <a:latin typeface="Arial"/>
              <a:ea typeface="Arial"/>
              <a:cs typeface="Arial"/>
              <a:sym typeface="Arial"/>
            </a:endParaRPr>
          </a:p>
        </p:txBody>
      </p:sp>
      <p:cxnSp>
        <p:nvCxnSpPr>
          <p:cNvPr id="453" name="Google Shape;453;p56"/>
          <p:cNvCxnSpPr/>
          <p:nvPr>
            <p:custDataLst>
              <p:tags r:id="rId13"/>
            </p:custDataLst>
          </p:nvPr>
        </p:nvCxnSpPr>
        <p:spPr>
          <a:xfrm>
            <a:off x="3425398" y="-50"/>
            <a:ext cx="0" cy="5124300"/>
          </a:xfrm>
          <a:prstGeom prst="straightConnector1">
            <a:avLst/>
          </a:prstGeom>
          <a:noFill/>
          <a:ln w="9525" cap="flat" cmpd="sng">
            <a:solidFill>
              <a:srgbClr val="D9D9D9"/>
            </a:solidFill>
            <a:prstDash val="dot"/>
            <a:round/>
            <a:headEnd type="none" w="sm" len="sm"/>
            <a:tailEnd type="none" w="sm" len="sm"/>
          </a:ln>
        </p:spPr>
      </p:cxnSp>
      <p:sp>
        <p:nvSpPr>
          <p:cNvPr id="454" name="Google Shape;454;p56"/>
          <p:cNvSpPr txBox="1"/>
          <p:nvPr>
            <p:custDataLst>
              <p:tags r:id="rId14"/>
            </p:custDataLst>
          </p:nvPr>
        </p:nvSpPr>
        <p:spPr>
          <a:xfrm>
            <a:off x="2413760" y="1362528"/>
            <a:ext cx="879000" cy="122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 sz="900" b="1" i="0" u="none" strike="noStrike" cap="none">
                <a:solidFill>
                  <a:schemeClr val="lt1"/>
                </a:solidFill>
                <a:latin typeface="Roboto"/>
                <a:ea typeface="Roboto"/>
                <a:cs typeface="Roboto"/>
                <a:sym typeface="Roboto"/>
              </a:rPr>
              <a:t>Complete a Current Living Situation Assessment</a:t>
            </a:r>
            <a:endParaRPr sz="900" b="1" i="0" u="none" strike="noStrike" cap="none">
              <a:solidFill>
                <a:schemeClr val="lt1"/>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a:solidFill>
                <a:srgbClr val="5E5E5E"/>
              </a:solidFill>
              <a:latin typeface="Roboto"/>
              <a:ea typeface="Roboto"/>
              <a:cs typeface="Roboto"/>
              <a:sym typeface="Roboto"/>
            </a:endParaRPr>
          </a:p>
        </p:txBody>
      </p:sp>
      <p:sp>
        <p:nvSpPr>
          <p:cNvPr id="455" name="Google Shape;455;p56"/>
          <p:cNvSpPr txBox="1"/>
          <p:nvPr>
            <p:custDataLst>
              <p:tags r:id="rId15"/>
            </p:custDataLst>
          </p:nvPr>
        </p:nvSpPr>
        <p:spPr>
          <a:xfrm>
            <a:off x="2413750" y="713956"/>
            <a:ext cx="654000" cy="232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000"/>
              <a:buFont typeface="Arial"/>
              <a:buNone/>
            </a:pPr>
            <a:r>
              <a:rPr lang="en" sz="1000" b="1" i="0" u="none" strike="noStrike" cap="none">
                <a:solidFill>
                  <a:schemeClr val="dk2"/>
                </a:solidFill>
                <a:latin typeface="Roboto"/>
                <a:ea typeface="Roboto"/>
                <a:cs typeface="Roboto"/>
                <a:sym typeface="Roboto"/>
              </a:rPr>
              <a:t>3</a:t>
            </a:r>
            <a:endParaRPr sz="1000" b="1" i="0" u="none" strike="noStrike" cap="none">
              <a:solidFill>
                <a:schemeClr val="dk2"/>
              </a:solidFill>
              <a:latin typeface="Roboto"/>
              <a:ea typeface="Roboto"/>
              <a:cs typeface="Roboto"/>
              <a:sym typeface="Roboto"/>
            </a:endParaRPr>
          </a:p>
        </p:txBody>
      </p:sp>
      <p:sp>
        <p:nvSpPr>
          <p:cNvPr id="456" name="Google Shape;456;p56"/>
          <p:cNvSpPr/>
          <p:nvPr>
            <p:custDataLst>
              <p:tags r:id="rId16"/>
            </p:custDataLst>
          </p:nvPr>
        </p:nvSpPr>
        <p:spPr>
          <a:xfrm>
            <a:off x="1137020" y="954158"/>
            <a:ext cx="1144200" cy="41892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2"/>
              </a:solidFill>
              <a:latin typeface="Arial"/>
              <a:ea typeface="Arial"/>
              <a:cs typeface="Arial"/>
              <a:sym typeface="Arial"/>
            </a:endParaRPr>
          </a:p>
        </p:txBody>
      </p:sp>
      <p:sp>
        <p:nvSpPr>
          <p:cNvPr id="457" name="Google Shape;457;p56"/>
          <p:cNvSpPr txBox="1"/>
          <p:nvPr>
            <p:custDataLst>
              <p:tags r:id="rId17"/>
            </p:custDataLst>
          </p:nvPr>
        </p:nvSpPr>
        <p:spPr>
          <a:xfrm>
            <a:off x="2413760" y="2714134"/>
            <a:ext cx="879000" cy="1976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700"/>
              <a:buFont typeface="Arial"/>
              <a:buNone/>
            </a:pPr>
            <a:r>
              <a:rPr lang="en" sz="700" b="0" i="0" u="none" strike="noStrike" cap="none">
                <a:solidFill>
                  <a:schemeClr val="lt1"/>
                </a:solidFill>
                <a:latin typeface="Roboto"/>
                <a:ea typeface="Roboto"/>
                <a:cs typeface="Roboto"/>
                <a:sym typeface="Roboto"/>
              </a:rPr>
              <a:t>4.12 Current Living Situation is required to be collected at every contact for Coordinated Entry programs. </a:t>
            </a:r>
            <a:endParaRPr sz="700" b="0" i="0" u="none" strike="noStrike" cap="none">
              <a:solidFill>
                <a:schemeClr val="lt1"/>
              </a:solidFill>
              <a:latin typeface="Roboto"/>
              <a:ea typeface="Roboto"/>
              <a:cs typeface="Roboto"/>
              <a:sym typeface="Roboto"/>
            </a:endParaRPr>
          </a:p>
          <a:p>
            <a:pPr marL="0" marR="0" lvl="0" indent="0" algn="l" rtl="0">
              <a:lnSpc>
                <a:spcPct val="115000"/>
              </a:lnSpc>
              <a:spcBef>
                <a:spcPts val="1600"/>
              </a:spcBef>
              <a:spcAft>
                <a:spcPts val="1600"/>
              </a:spcAft>
              <a:buClr>
                <a:srgbClr val="000000"/>
              </a:buClr>
              <a:buSzPts val="700"/>
              <a:buFont typeface="Arial"/>
              <a:buNone/>
            </a:pPr>
            <a:endParaRPr sz="700" b="0" i="0" u="none" strike="noStrike" cap="none">
              <a:solidFill>
                <a:srgbClr val="5E5E5E"/>
              </a:solidFill>
              <a:latin typeface="Roboto"/>
              <a:ea typeface="Roboto"/>
              <a:cs typeface="Roboto"/>
              <a:sym typeface="Roboto"/>
            </a:endParaRPr>
          </a:p>
        </p:txBody>
      </p:sp>
      <p:sp>
        <p:nvSpPr>
          <p:cNvPr id="458" name="Google Shape;458;p56"/>
          <p:cNvSpPr txBox="1"/>
          <p:nvPr>
            <p:custDataLst>
              <p:tags r:id="rId18"/>
            </p:custDataLst>
          </p:nvPr>
        </p:nvSpPr>
        <p:spPr>
          <a:xfrm>
            <a:off x="1269570" y="1362539"/>
            <a:ext cx="879000" cy="122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 sz="900" b="1" i="0" u="none" strike="noStrike" cap="none">
                <a:solidFill>
                  <a:schemeClr val="lt1"/>
                </a:solidFill>
                <a:latin typeface="Roboto"/>
                <a:ea typeface="Roboto"/>
                <a:cs typeface="Roboto"/>
                <a:sym typeface="Roboto"/>
              </a:rPr>
              <a:t>Enrollment into Coordinated Entry program</a:t>
            </a:r>
            <a:endParaRPr sz="900" b="1" i="0" u="none" strike="noStrike" cap="none">
              <a:solidFill>
                <a:schemeClr val="lt1"/>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a:solidFill>
                <a:srgbClr val="5E5E5E"/>
              </a:solidFill>
              <a:latin typeface="Roboto"/>
              <a:ea typeface="Roboto"/>
              <a:cs typeface="Roboto"/>
              <a:sym typeface="Roboto"/>
            </a:endParaRPr>
          </a:p>
        </p:txBody>
      </p:sp>
      <p:sp>
        <p:nvSpPr>
          <p:cNvPr id="459" name="Google Shape;459;p56"/>
          <p:cNvSpPr txBox="1"/>
          <p:nvPr>
            <p:custDataLst>
              <p:tags r:id="rId19"/>
            </p:custDataLst>
          </p:nvPr>
        </p:nvSpPr>
        <p:spPr>
          <a:xfrm>
            <a:off x="1269575" y="713875"/>
            <a:ext cx="604500" cy="232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000"/>
              <a:buFont typeface="Arial"/>
              <a:buNone/>
            </a:pPr>
            <a:r>
              <a:rPr lang="en" sz="1000" b="1" i="0" u="none" strike="noStrike" cap="none">
                <a:solidFill>
                  <a:schemeClr val="dk2"/>
                </a:solidFill>
                <a:latin typeface="Roboto"/>
                <a:ea typeface="Roboto"/>
                <a:cs typeface="Roboto"/>
                <a:sym typeface="Roboto"/>
              </a:rPr>
              <a:t>2</a:t>
            </a:r>
            <a:endParaRPr sz="1000" b="1" i="0" u="none" strike="noStrike" cap="none">
              <a:solidFill>
                <a:schemeClr val="dk2"/>
              </a:solidFill>
              <a:latin typeface="Roboto"/>
              <a:ea typeface="Roboto"/>
              <a:cs typeface="Roboto"/>
              <a:sym typeface="Roboto"/>
            </a:endParaRPr>
          </a:p>
        </p:txBody>
      </p:sp>
      <p:cxnSp>
        <p:nvCxnSpPr>
          <p:cNvPr id="460" name="Google Shape;460;p56"/>
          <p:cNvCxnSpPr/>
          <p:nvPr>
            <p:custDataLst>
              <p:tags r:id="rId20"/>
            </p:custDataLst>
          </p:nvPr>
        </p:nvCxnSpPr>
        <p:spPr>
          <a:xfrm>
            <a:off x="2281208" y="-39"/>
            <a:ext cx="0" cy="5124300"/>
          </a:xfrm>
          <a:prstGeom prst="straightConnector1">
            <a:avLst/>
          </a:prstGeom>
          <a:noFill/>
          <a:ln w="9525" cap="flat" cmpd="sng">
            <a:solidFill>
              <a:srgbClr val="83E3D9"/>
            </a:solidFill>
            <a:prstDash val="dot"/>
            <a:round/>
            <a:headEnd type="none" w="sm" len="sm"/>
            <a:tailEnd type="none" w="sm" len="sm"/>
          </a:ln>
        </p:spPr>
      </p:cxnSp>
      <p:sp>
        <p:nvSpPr>
          <p:cNvPr id="461" name="Google Shape;461;p56"/>
          <p:cNvSpPr/>
          <p:nvPr>
            <p:custDataLst>
              <p:tags r:id="rId21"/>
            </p:custDataLst>
          </p:nvPr>
        </p:nvSpPr>
        <p:spPr>
          <a:xfrm>
            <a:off x="-25" y="954158"/>
            <a:ext cx="1144200" cy="41892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2"/>
              </a:solidFill>
              <a:latin typeface="Arial"/>
              <a:ea typeface="Arial"/>
              <a:cs typeface="Arial"/>
              <a:sym typeface="Arial"/>
            </a:endParaRPr>
          </a:p>
        </p:txBody>
      </p:sp>
      <p:sp>
        <p:nvSpPr>
          <p:cNvPr id="462" name="Google Shape;462;p56"/>
          <p:cNvSpPr txBox="1"/>
          <p:nvPr>
            <p:custDataLst>
              <p:tags r:id="rId22"/>
            </p:custDataLst>
          </p:nvPr>
        </p:nvSpPr>
        <p:spPr>
          <a:xfrm>
            <a:off x="132525" y="1362539"/>
            <a:ext cx="879000" cy="122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 sz="900" b="1" i="0" u="none" strike="noStrike" cap="none">
                <a:solidFill>
                  <a:srgbClr val="FFFFFF"/>
                </a:solidFill>
                <a:latin typeface="Roboto"/>
                <a:ea typeface="Roboto"/>
                <a:cs typeface="Roboto"/>
                <a:sym typeface="Roboto"/>
              </a:rPr>
              <a:t>Your Service Provider Workflow</a:t>
            </a:r>
            <a:endParaRPr sz="900" b="1" i="0" u="none" strike="noStrike" cap="none">
              <a:solidFill>
                <a:srgbClr val="FFFFFF"/>
              </a:solidFill>
              <a:latin typeface="Roboto"/>
              <a:ea typeface="Roboto"/>
              <a:cs typeface="Roboto"/>
              <a:sym typeface="Roboto"/>
            </a:endParaRPr>
          </a:p>
        </p:txBody>
      </p:sp>
      <p:sp>
        <p:nvSpPr>
          <p:cNvPr id="463" name="Google Shape;463;p56"/>
          <p:cNvSpPr txBox="1"/>
          <p:nvPr>
            <p:custDataLst>
              <p:tags r:id="rId23"/>
            </p:custDataLst>
          </p:nvPr>
        </p:nvSpPr>
        <p:spPr>
          <a:xfrm>
            <a:off x="132525" y="2714146"/>
            <a:ext cx="879000" cy="1976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700"/>
              <a:buFont typeface="Arial"/>
              <a:buNone/>
            </a:pPr>
            <a:r>
              <a:rPr lang="en" sz="700" b="0" i="0" u="none" strike="noStrike" cap="none">
                <a:solidFill>
                  <a:srgbClr val="FFFFFF"/>
                </a:solidFill>
                <a:latin typeface="Roboto"/>
                <a:ea typeface="Roboto"/>
                <a:cs typeface="Roboto"/>
                <a:sym typeface="Roboto"/>
              </a:rPr>
              <a:t>All clients that are entered into Coordinated Entry should already be enrolled in a program in HMIS. </a:t>
            </a:r>
            <a:endParaRPr sz="700" b="0" i="0" u="none" strike="noStrike" cap="none">
              <a:solidFill>
                <a:srgbClr val="FFFFFF"/>
              </a:solidFill>
              <a:latin typeface="Roboto"/>
              <a:ea typeface="Roboto"/>
              <a:cs typeface="Roboto"/>
              <a:sym typeface="Roboto"/>
            </a:endParaRPr>
          </a:p>
        </p:txBody>
      </p:sp>
      <p:sp>
        <p:nvSpPr>
          <p:cNvPr id="464" name="Google Shape;464;p56"/>
          <p:cNvSpPr txBox="1"/>
          <p:nvPr>
            <p:custDataLst>
              <p:tags r:id="rId24"/>
            </p:custDataLst>
          </p:nvPr>
        </p:nvSpPr>
        <p:spPr>
          <a:xfrm>
            <a:off x="132525" y="713949"/>
            <a:ext cx="604500" cy="232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000"/>
              <a:buFont typeface="Arial"/>
              <a:buNone/>
            </a:pPr>
            <a:r>
              <a:rPr lang="en" sz="1000" b="1" i="0" u="none" strike="noStrike" cap="none">
                <a:solidFill>
                  <a:schemeClr val="dk2"/>
                </a:solidFill>
                <a:latin typeface="Roboto"/>
                <a:ea typeface="Roboto"/>
                <a:cs typeface="Roboto"/>
                <a:sym typeface="Roboto"/>
              </a:rPr>
              <a:t>1</a:t>
            </a:r>
            <a:endParaRPr sz="1000" b="1" i="0" u="none" strike="noStrike" cap="none">
              <a:solidFill>
                <a:schemeClr val="dk2"/>
              </a:solidFill>
              <a:latin typeface="Roboto"/>
              <a:ea typeface="Roboto"/>
              <a:cs typeface="Roboto"/>
              <a:sym typeface="Roboto"/>
            </a:endParaRPr>
          </a:p>
        </p:txBody>
      </p:sp>
      <p:cxnSp>
        <p:nvCxnSpPr>
          <p:cNvPr id="465" name="Google Shape;465;p56"/>
          <p:cNvCxnSpPr/>
          <p:nvPr>
            <p:custDataLst>
              <p:tags r:id="rId25"/>
            </p:custDataLst>
          </p:nvPr>
        </p:nvCxnSpPr>
        <p:spPr>
          <a:xfrm>
            <a:off x="1144163" y="-39"/>
            <a:ext cx="0" cy="5124300"/>
          </a:xfrm>
          <a:prstGeom prst="straightConnector1">
            <a:avLst/>
          </a:prstGeom>
          <a:noFill/>
          <a:ln w="9525" cap="flat" cmpd="sng">
            <a:solidFill>
              <a:srgbClr val="83E3D9"/>
            </a:solidFill>
            <a:prstDash val="dot"/>
            <a:round/>
            <a:headEnd type="none" w="sm" len="sm"/>
            <a:tailEnd type="none" w="sm" len="sm"/>
          </a:ln>
        </p:spPr>
      </p:cxnSp>
      <p:sp>
        <p:nvSpPr>
          <p:cNvPr id="466" name="Google Shape;466;p56"/>
          <p:cNvSpPr/>
          <p:nvPr>
            <p:custDataLst>
              <p:tags r:id="rId26"/>
            </p:custDataLst>
          </p:nvPr>
        </p:nvSpPr>
        <p:spPr>
          <a:xfrm>
            <a:off x="8002027" y="957807"/>
            <a:ext cx="1144219" cy="4185705"/>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2"/>
              </a:solidFill>
              <a:latin typeface="Arial"/>
              <a:ea typeface="Arial"/>
              <a:cs typeface="Arial"/>
              <a:sym typeface="Arial"/>
            </a:endParaRPr>
          </a:p>
        </p:txBody>
      </p:sp>
      <p:sp>
        <p:nvSpPr>
          <p:cNvPr id="467" name="Google Shape;467;p56"/>
          <p:cNvSpPr txBox="1"/>
          <p:nvPr>
            <p:custDataLst>
              <p:tags r:id="rId27"/>
            </p:custDataLst>
          </p:nvPr>
        </p:nvSpPr>
        <p:spPr>
          <a:xfrm>
            <a:off x="8134577" y="1362578"/>
            <a:ext cx="879000" cy="122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 sz="900" b="1" i="0" u="none" strike="noStrike" cap="none">
                <a:solidFill>
                  <a:schemeClr val="lt1"/>
                </a:solidFill>
                <a:latin typeface="Roboto"/>
                <a:ea typeface="Roboto"/>
                <a:cs typeface="Roboto"/>
                <a:sym typeface="Roboto"/>
              </a:rPr>
              <a:t>Exit from Coordinated Entry program</a:t>
            </a:r>
            <a:endParaRPr sz="900" b="1" i="0" u="none" strike="noStrike" cap="none">
              <a:solidFill>
                <a:schemeClr val="lt1"/>
              </a:solidFill>
              <a:latin typeface="Roboto"/>
              <a:ea typeface="Roboto"/>
              <a:cs typeface="Roboto"/>
              <a:sym typeface="Roboto"/>
            </a:endParaRPr>
          </a:p>
        </p:txBody>
      </p:sp>
      <p:sp>
        <p:nvSpPr>
          <p:cNvPr id="468" name="Google Shape;468;p56"/>
          <p:cNvSpPr txBox="1"/>
          <p:nvPr>
            <p:custDataLst>
              <p:tags r:id="rId28"/>
            </p:custDataLst>
          </p:nvPr>
        </p:nvSpPr>
        <p:spPr>
          <a:xfrm>
            <a:off x="8134577" y="2714184"/>
            <a:ext cx="879000" cy="1976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700"/>
              <a:buFont typeface="Arial"/>
              <a:buNone/>
            </a:pPr>
            <a:r>
              <a:rPr lang="en" sz="700" b="0" i="0" u="none" strike="noStrike" cap="none">
                <a:solidFill>
                  <a:schemeClr val="lt1"/>
                </a:solidFill>
                <a:latin typeface="Roboto"/>
                <a:ea typeface="Roboto"/>
                <a:cs typeface="Roboto"/>
                <a:sym typeface="Roboto"/>
              </a:rPr>
              <a:t>The 3.11 Project Exit Date should be the date that the client is housed</a:t>
            </a:r>
            <a:r>
              <a:rPr lang="en" sz="700">
                <a:solidFill>
                  <a:schemeClr val="lt1"/>
                </a:solidFill>
                <a:latin typeface="Roboto"/>
                <a:ea typeface="Roboto"/>
                <a:cs typeface="Roboto"/>
                <a:sym typeface="Roboto"/>
              </a:rPr>
              <a:t>.</a:t>
            </a:r>
            <a:endParaRPr sz="700" b="0" i="0" u="none" strike="noStrike" cap="none">
              <a:solidFill>
                <a:schemeClr val="lt1"/>
              </a:solidFill>
              <a:latin typeface="Roboto"/>
              <a:ea typeface="Roboto"/>
              <a:cs typeface="Roboto"/>
              <a:sym typeface="Roboto"/>
            </a:endParaRPr>
          </a:p>
        </p:txBody>
      </p:sp>
      <p:sp>
        <p:nvSpPr>
          <p:cNvPr id="469" name="Google Shape;469;p56"/>
          <p:cNvSpPr txBox="1"/>
          <p:nvPr>
            <p:custDataLst>
              <p:tags r:id="rId29"/>
            </p:custDataLst>
          </p:nvPr>
        </p:nvSpPr>
        <p:spPr>
          <a:xfrm>
            <a:off x="8134575" y="714007"/>
            <a:ext cx="724500" cy="232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000"/>
              <a:buFont typeface="Arial"/>
              <a:buNone/>
            </a:pPr>
            <a:r>
              <a:rPr lang="en" sz="1000" b="1" i="0" u="none" strike="noStrike" cap="none">
                <a:solidFill>
                  <a:schemeClr val="dk2"/>
                </a:solidFill>
                <a:latin typeface="Roboto"/>
                <a:ea typeface="Roboto"/>
                <a:cs typeface="Roboto"/>
                <a:sym typeface="Roboto"/>
              </a:rPr>
              <a:t>8</a:t>
            </a:r>
            <a:endParaRPr sz="1000" b="1" i="0" u="none" strike="noStrike" cap="none">
              <a:solidFill>
                <a:schemeClr val="dk2"/>
              </a:solidFill>
              <a:latin typeface="Roboto"/>
              <a:ea typeface="Roboto"/>
              <a:cs typeface="Roboto"/>
              <a:sym typeface="Roboto"/>
            </a:endParaRPr>
          </a:p>
        </p:txBody>
      </p:sp>
      <p:sp>
        <p:nvSpPr>
          <p:cNvPr id="470" name="Google Shape;470;p56"/>
          <p:cNvSpPr/>
          <p:nvPr>
            <p:custDataLst>
              <p:tags r:id="rId30"/>
            </p:custDataLst>
          </p:nvPr>
        </p:nvSpPr>
        <p:spPr>
          <a:xfrm>
            <a:off x="6857838" y="957807"/>
            <a:ext cx="1144219" cy="4185705"/>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2"/>
              </a:solidFill>
              <a:latin typeface="Arial"/>
              <a:ea typeface="Arial"/>
              <a:cs typeface="Arial"/>
              <a:sym typeface="Arial"/>
            </a:endParaRPr>
          </a:p>
        </p:txBody>
      </p:sp>
      <p:cxnSp>
        <p:nvCxnSpPr>
          <p:cNvPr id="471" name="Google Shape;471;p56"/>
          <p:cNvCxnSpPr/>
          <p:nvPr>
            <p:custDataLst>
              <p:tags r:id="rId31"/>
            </p:custDataLst>
          </p:nvPr>
        </p:nvCxnSpPr>
        <p:spPr>
          <a:xfrm>
            <a:off x="8002026" y="0"/>
            <a:ext cx="0" cy="5124300"/>
          </a:xfrm>
          <a:prstGeom prst="straightConnector1">
            <a:avLst/>
          </a:prstGeom>
          <a:noFill/>
          <a:ln w="9525" cap="flat" cmpd="sng">
            <a:solidFill>
              <a:srgbClr val="D9D9D9"/>
            </a:solidFill>
            <a:prstDash val="dot"/>
            <a:round/>
            <a:headEnd type="none" w="sm" len="sm"/>
            <a:tailEnd type="none" w="sm" len="sm"/>
          </a:ln>
        </p:spPr>
      </p:cxnSp>
      <p:sp>
        <p:nvSpPr>
          <p:cNvPr id="472" name="Google Shape;472;p56"/>
          <p:cNvSpPr txBox="1"/>
          <p:nvPr>
            <p:custDataLst>
              <p:tags r:id="rId32"/>
            </p:custDataLst>
          </p:nvPr>
        </p:nvSpPr>
        <p:spPr>
          <a:xfrm>
            <a:off x="6990400" y="713923"/>
            <a:ext cx="759600" cy="232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000"/>
              <a:buFont typeface="Arial"/>
              <a:buNone/>
            </a:pPr>
            <a:r>
              <a:rPr lang="en" sz="1000" b="1" i="0" u="none" strike="noStrike" cap="none">
                <a:solidFill>
                  <a:schemeClr val="dk2"/>
                </a:solidFill>
                <a:latin typeface="Roboto"/>
                <a:ea typeface="Roboto"/>
                <a:cs typeface="Roboto"/>
                <a:sym typeface="Roboto"/>
              </a:rPr>
              <a:t>7</a:t>
            </a:r>
            <a:endParaRPr sz="1000" b="1" i="0" u="none" strike="noStrike" cap="none">
              <a:solidFill>
                <a:schemeClr val="dk2"/>
              </a:solidFill>
              <a:latin typeface="Roboto"/>
              <a:ea typeface="Roboto"/>
              <a:cs typeface="Roboto"/>
              <a:sym typeface="Roboto"/>
            </a:endParaRPr>
          </a:p>
        </p:txBody>
      </p:sp>
      <p:sp>
        <p:nvSpPr>
          <p:cNvPr id="473" name="Google Shape;473;p56"/>
          <p:cNvSpPr txBox="1"/>
          <p:nvPr>
            <p:custDataLst>
              <p:tags r:id="rId33"/>
            </p:custDataLst>
          </p:nvPr>
        </p:nvSpPr>
        <p:spPr>
          <a:xfrm>
            <a:off x="3519124" y="1362528"/>
            <a:ext cx="956700" cy="122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 sz="900" b="1" i="0" u="none" strike="noStrike" cap="none">
                <a:solidFill>
                  <a:schemeClr val="lt1"/>
                </a:solidFill>
                <a:latin typeface="Roboto"/>
                <a:ea typeface="Roboto"/>
                <a:cs typeface="Roboto"/>
                <a:sym typeface="Roboto"/>
              </a:rPr>
              <a:t>Complete a Vulnerability Assessment</a:t>
            </a:r>
            <a:endParaRPr sz="900" b="1" i="0" u="none" strike="noStrike" cap="none">
              <a:solidFill>
                <a:schemeClr val="lt1"/>
              </a:solidFill>
              <a:latin typeface="Roboto"/>
              <a:ea typeface="Roboto"/>
              <a:cs typeface="Roboto"/>
              <a:sym typeface="Roboto"/>
            </a:endParaRPr>
          </a:p>
        </p:txBody>
      </p:sp>
      <p:sp>
        <p:nvSpPr>
          <p:cNvPr id="474" name="Google Shape;474;p56"/>
          <p:cNvSpPr txBox="1"/>
          <p:nvPr>
            <p:custDataLst>
              <p:tags r:id="rId34"/>
            </p:custDataLst>
          </p:nvPr>
        </p:nvSpPr>
        <p:spPr>
          <a:xfrm>
            <a:off x="1269570" y="2714146"/>
            <a:ext cx="879000" cy="1976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None/>
            </a:pPr>
            <a:r>
              <a:rPr lang="en" sz="700" b="0" i="0" u="none" strike="noStrike" cap="none">
                <a:solidFill>
                  <a:schemeClr val="lt1"/>
                </a:solidFill>
                <a:latin typeface="Roboto"/>
                <a:ea typeface="Roboto"/>
                <a:cs typeface="Roboto"/>
                <a:sym typeface="Roboto"/>
              </a:rPr>
              <a:t>3.10 Project Start Date should be the date that you started working with the client towards attaining housing.</a:t>
            </a:r>
            <a:endParaRPr/>
          </a:p>
        </p:txBody>
      </p:sp>
      <p:sp>
        <p:nvSpPr>
          <p:cNvPr id="475" name="Google Shape;475;p56"/>
          <p:cNvSpPr txBox="1"/>
          <p:nvPr>
            <p:custDataLst>
              <p:tags r:id="rId35"/>
            </p:custDataLst>
          </p:nvPr>
        </p:nvSpPr>
        <p:spPr>
          <a:xfrm>
            <a:off x="6994336" y="1362528"/>
            <a:ext cx="879000" cy="122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 sz="900" b="1" i="0" u="none" strike="noStrike" cap="none">
                <a:solidFill>
                  <a:schemeClr val="lt1"/>
                </a:solidFill>
                <a:latin typeface="Roboto"/>
                <a:ea typeface="Roboto"/>
                <a:cs typeface="Roboto"/>
                <a:sym typeface="Roboto"/>
              </a:rPr>
              <a:t>Tracking CE Events through a program service</a:t>
            </a:r>
            <a:endParaRPr sz="900" b="1" i="0" u="none" strike="noStrike" cap="none">
              <a:solidFill>
                <a:schemeClr val="lt1"/>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a:solidFill>
                <a:srgbClr val="5E5E5E"/>
              </a:solidFill>
              <a:latin typeface="Roboto"/>
              <a:ea typeface="Roboto"/>
              <a:cs typeface="Roboto"/>
              <a:sym typeface="Roboto"/>
            </a:endParaRPr>
          </a:p>
        </p:txBody>
      </p:sp>
      <p:sp>
        <p:nvSpPr>
          <p:cNvPr id="476" name="Google Shape;476;p56"/>
          <p:cNvSpPr txBox="1"/>
          <p:nvPr>
            <p:custDataLst>
              <p:tags r:id="rId36"/>
            </p:custDataLst>
          </p:nvPr>
        </p:nvSpPr>
        <p:spPr>
          <a:xfrm>
            <a:off x="5862404" y="1362578"/>
            <a:ext cx="879000" cy="12261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 sz="900" b="1" i="0" u="none" strike="noStrike" cap="none">
                <a:solidFill>
                  <a:schemeClr val="lt1"/>
                </a:solidFill>
                <a:latin typeface="Roboto"/>
                <a:ea typeface="Roboto"/>
                <a:cs typeface="Roboto"/>
                <a:sym typeface="Roboto"/>
              </a:rPr>
              <a:t>Referral to the Community Queue and Check In</a:t>
            </a:r>
            <a:endParaRPr sz="900" b="1" i="0" u="none" strike="noStrike" cap="none">
              <a:solidFill>
                <a:schemeClr val="lt1"/>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a:solidFill>
                <a:srgbClr val="5E5E5E"/>
              </a:solidFill>
              <a:latin typeface="Roboto"/>
              <a:ea typeface="Roboto"/>
              <a:cs typeface="Roboto"/>
              <a:sym typeface="Roboto"/>
            </a:endParaRPr>
          </a:p>
        </p:txBody>
      </p:sp>
      <p:sp>
        <p:nvSpPr>
          <p:cNvPr id="477" name="Google Shape;477;p56"/>
          <p:cNvSpPr txBox="1"/>
          <p:nvPr>
            <p:custDataLst>
              <p:tags r:id="rId37"/>
            </p:custDataLst>
          </p:nvPr>
        </p:nvSpPr>
        <p:spPr>
          <a:xfrm>
            <a:off x="5862404" y="2714184"/>
            <a:ext cx="879000" cy="1976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700"/>
              <a:buFont typeface="Arial"/>
              <a:buNone/>
            </a:pPr>
            <a:r>
              <a:rPr lang="en" sz="700" b="0" i="0" u="none" strike="noStrike" cap="none">
                <a:solidFill>
                  <a:schemeClr val="lt1"/>
                </a:solidFill>
                <a:latin typeface="Roboto"/>
                <a:ea typeface="Roboto"/>
                <a:cs typeface="Roboto"/>
                <a:sym typeface="Roboto"/>
              </a:rPr>
              <a:t>This 4.20 Coordinated Entry Event </a:t>
            </a:r>
            <a:r>
              <a:rPr lang="en" sz="700">
                <a:solidFill>
                  <a:schemeClr val="lt1"/>
                </a:solidFill>
                <a:latin typeface="Roboto"/>
                <a:ea typeface="Roboto"/>
                <a:cs typeface="Roboto"/>
                <a:sym typeface="Roboto"/>
              </a:rPr>
              <a:t>such as: </a:t>
            </a:r>
            <a:r>
              <a:rPr lang="en" sz="700" b="0" i="0" u="none" strike="noStrike" cap="none">
                <a:solidFill>
                  <a:schemeClr val="lt1"/>
                </a:solidFill>
                <a:latin typeface="Roboto"/>
                <a:ea typeface="Roboto"/>
                <a:cs typeface="Roboto"/>
                <a:sym typeface="Roboto"/>
              </a:rPr>
              <a:t> (</a:t>
            </a:r>
            <a:r>
              <a:rPr lang="en" sz="700">
                <a:solidFill>
                  <a:schemeClr val="lt1"/>
                </a:solidFill>
                <a:latin typeface="Roboto"/>
                <a:ea typeface="Roboto"/>
                <a:cs typeface="Roboto"/>
                <a:sym typeface="Roboto"/>
              </a:rPr>
              <a:t>Access, Assessments, Prioritization, Referrals, and Placements) </a:t>
            </a:r>
            <a:r>
              <a:rPr lang="en" sz="700" b="0" i="0" u="none" strike="noStrike" cap="none">
                <a:solidFill>
                  <a:schemeClr val="lt1"/>
                </a:solidFill>
                <a:latin typeface="Roboto"/>
                <a:ea typeface="Roboto"/>
                <a:cs typeface="Roboto"/>
                <a:sym typeface="Roboto"/>
              </a:rPr>
              <a:t>will result in a client being visible on the Community Queue. </a:t>
            </a:r>
            <a:endParaRPr sz="700" b="0" i="0" u="none" strike="noStrike" cap="none">
              <a:solidFill>
                <a:schemeClr val="lt1"/>
              </a:solidFill>
              <a:latin typeface="Roboto"/>
              <a:ea typeface="Roboto"/>
              <a:cs typeface="Roboto"/>
              <a:sym typeface="Roboto"/>
            </a:endParaRPr>
          </a:p>
          <a:p>
            <a:pPr marL="0" marR="0" lvl="0" indent="0" algn="l" rtl="0">
              <a:lnSpc>
                <a:spcPct val="115000"/>
              </a:lnSpc>
              <a:spcBef>
                <a:spcPts val="1600"/>
              </a:spcBef>
              <a:spcAft>
                <a:spcPts val="1600"/>
              </a:spcAft>
              <a:buClr>
                <a:srgbClr val="000000"/>
              </a:buClr>
              <a:buSzPts val="700"/>
              <a:buFont typeface="Arial"/>
              <a:buNone/>
            </a:pPr>
            <a:endParaRPr sz="700" b="0" i="0" u="none" strike="noStrike" cap="none">
              <a:solidFill>
                <a:srgbClr val="5E5E5E"/>
              </a:solidFill>
              <a:latin typeface="Roboto"/>
              <a:ea typeface="Roboto"/>
              <a:cs typeface="Roboto"/>
              <a:sym typeface="Roboto"/>
            </a:endParaRPr>
          </a:p>
        </p:txBody>
      </p:sp>
      <p:sp>
        <p:nvSpPr>
          <p:cNvPr id="478" name="Google Shape;478;p56"/>
          <p:cNvSpPr txBox="1"/>
          <p:nvPr>
            <p:custDataLst>
              <p:tags r:id="rId38"/>
            </p:custDataLst>
          </p:nvPr>
        </p:nvSpPr>
        <p:spPr>
          <a:xfrm>
            <a:off x="6994336" y="2714134"/>
            <a:ext cx="879000" cy="1976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700"/>
              <a:buFont typeface="Arial"/>
              <a:buNone/>
            </a:pPr>
            <a:r>
              <a:rPr lang="en" sz="700" b="0" i="0" u="none" strike="noStrike" cap="none">
                <a:solidFill>
                  <a:schemeClr val="lt1"/>
                </a:solidFill>
                <a:latin typeface="Roboto"/>
                <a:ea typeface="Roboto"/>
                <a:cs typeface="Roboto"/>
                <a:sym typeface="Roboto"/>
              </a:rPr>
              <a:t>Some 4.20 Coordinated Entry Events such as: </a:t>
            </a:r>
            <a:r>
              <a:rPr lang="en" sz="700">
                <a:solidFill>
                  <a:schemeClr val="lt1"/>
                </a:solidFill>
                <a:latin typeface="Roboto"/>
                <a:ea typeface="Roboto"/>
                <a:cs typeface="Roboto"/>
                <a:sym typeface="Roboto"/>
              </a:rPr>
              <a:t>(Access, Assessments, Prioritization, Referrals, and Placements)</a:t>
            </a:r>
            <a:r>
              <a:rPr lang="en" sz="700" b="0" i="0" u="none" strike="noStrike" cap="none">
                <a:solidFill>
                  <a:schemeClr val="lt1"/>
                </a:solidFill>
                <a:latin typeface="Roboto"/>
                <a:ea typeface="Roboto"/>
                <a:cs typeface="Roboto"/>
                <a:sym typeface="Roboto"/>
              </a:rPr>
              <a:t> will need to be recorded through a program service.</a:t>
            </a:r>
            <a:endParaRPr sz="700" b="0" i="0" u="none" strike="noStrike" cap="none">
              <a:solidFill>
                <a:schemeClr val="lt1"/>
              </a:solidFill>
              <a:latin typeface="Roboto"/>
              <a:ea typeface="Roboto"/>
              <a:cs typeface="Roboto"/>
              <a:sym typeface="Roboto"/>
            </a:endParaRPr>
          </a:p>
        </p:txBody>
      </p:sp>
      <p:cxnSp>
        <p:nvCxnSpPr>
          <p:cNvPr id="479" name="Google Shape;479;p56"/>
          <p:cNvCxnSpPr/>
          <p:nvPr>
            <p:custDataLst>
              <p:tags r:id="rId39"/>
            </p:custDataLst>
          </p:nvPr>
        </p:nvCxnSpPr>
        <p:spPr>
          <a:xfrm>
            <a:off x="6857838" y="9600"/>
            <a:ext cx="0" cy="5124300"/>
          </a:xfrm>
          <a:prstGeom prst="straightConnector1">
            <a:avLst/>
          </a:prstGeom>
          <a:noFill/>
          <a:ln w="9525" cap="flat" cmpd="sng">
            <a:solidFill>
              <a:srgbClr val="D9D9D9"/>
            </a:solidFill>
            <a:prstDash val="dot"/>
            <a:round/>
            <a:headEnd type="none" w="sm" len="sm"/>
            <a:tailEnd type="none" w="sm" len="sm"/>
          </a:ln>
        </p:spPr>
      </p:cxnSp>
      <p:sp>
        <p:nvSpPr>
          <p:cNvPr id="480" name="Google Shape;480;p56"/>
          <p:cNvSpPr txBox="1"/>
          <p:nvPr>
            <p:custDataLst>
              <p:tags r:id="rId40"/>
            </p:custDataLst>
          </p:nvPr>
        </p:nvSpPr>
        <p:spPr>
          <a:xfrm>
            <a:off x="184475" y="227875"/>
            <a:ext cx="5250900" cy="346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4200"/>
              <a:buFont typeface="Trebuchet MS"/>
              <a:buNone/>
            </a:pPr>
            <a:r>
              <a:rPr lang="en" sz="2000">
                <a:solidFill>
                  <a:schemeClr val="dk1"/>
                </a:solidFill>
                <a:latin typeface="Trebuchet MS"/>
                <a:ea typeface="Trebuchet MS"/>
                <a:cs typeface="Trebuchet MS"/>
                <a:sym typeface="Trebuchet MS"/>
              </a:rPr>
              <a:t>Coordinated Entry Workflow Overview</a:t>
            </a:r>
            <a:endParaRPr sz="900" b="1" i="0" u="none" strike="noStrike" cap="none">
              <a:solidFill>
                <a:schemeClr val="dk1"/>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p57"/>
          <p:cNvSpPr txBox="1">
            <a:spLocks noGrp="1"/>
          </p:cNvSpPr>
          <p:nvPr>
            <p:ph type="title"/>
            <p:custDataLst>
              <p:tags r:id="rId1"/>
            </p:custDataLst>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San Diego CoC Prioritization Policy</a:t>
            </a:r>
            <a:endParaRPr/>
          </a:p>
        </p:txBody>
      </p:sp>
      <p:sp>
        <p:nvSpPr>
          <p:cNvPr id="486" name="Google Shape;486;p57"/>
          <p:cNvSpPr txBox="1">
            <a:spLocks noGrp="1"/>
          </p:cNvSpPr>
          <p:nvPr>
            <p:ph type="body" idx="1"/>
            <p:custDataLst>
              <p:tags r:id="rId2"/>
            </p:custDataLst>
          </p:nvPr>
        </p:nvSpPr>
        <p:spPr>
          <a:xfrm>
            <a:off x="311700" y="1225225"/>
            <a:ext cx="8520600" cy="36111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a:t>Upon completion of the CES workflow, households enrolled in SD CES are prioritized based on a number of vulnerability factors established by the San Diego CoC through the use of a community prioritization tool.  This prioritization process helps to ensure that the region’s limited housing resources are reaching households with the greatest vulnerability in a timely and consistent manner. </a:t>
            </a:r>
            <a:endParaRPr/>
          </a:p>
          <a:p>
            <a:pPr marL="0" lvl="0" indent="0" algn="l" rtl="0">
              <a:lnSpc>
                <a:spcPct val="115000"/>
              </a:lnSpc>
              <a:spcBef>
                <a:spcPts val="1200"/>
              </a:spcBef>
              <a:spcAft>
                <a:spcPts val="0"/>
              </a:spcAft>
              <a:buNone/>
            </a:pPr>
            <a:r>
              <a:rPr lang="en"/>
              <a:t>San Diego CES prioritizes households by:</a:t>
            </a:r>
            <a:endParaRPr/>
          </a:p>
          <a:p>
            <a:pPr marL="457200" lvl="0" indent="-298450" algn="l" rtl="0">
              <a:lnSpc>
                <a:spcPct val="115000"/>
              </a:lnSpc>
              <a:spcBef>
                <a:spcPts val="1200"/>
              </a:spcBef>
              <a:spcAft>
                <a:spcPts val="0"/>
              </a:spcAft>
              <a:buClr>
                <a:schemeClr val="dk1"/>
              </a:buClr>
              <a:buSzPts val="1100"/>
              <a:buFont typeface="Arial"/>
              <a:buAutoNum type="arabicPeriod"/>
            </a:pPr>
            <a:r>
              <a:rPr lang="en"/>
              <a:t>The longest history of experiencing homelessness and most needs.</a:t>
            </a:r>
            <a:endParaRPr/>
          </a:p>
          <a:p>
            <a:pPr marL="457200" lvl="0" indent="-298450" algn="l" rtl="0">
              <a:lnSpc>
                <a:spcPct val="115000"/>
              </a:lnSpc>
              <a:spcBef>
                <a:spcPts val="0"/>
              </a:spcBef>
              <a:spcAft>
                <a:spcPts val="0"/>
              </a:spcAft>
              <a:buClr>
                <a:schemeClr val="dk1"/>
              </a:buClr>
              <a:buSzPts val="1100"/>
              <a:buFont typeface="Arial"/>
              <a:buAutoNum type="arabicPeriod"/>
            </a:pPr>
            <a:r>
              <a:rPr lang="en"/>
              <a:t>The longest history of experiencing homelessness </a:t>
            </a:r>
            <a:endParaRPr/>
          </a:p>
          <a:p>
            <a:pPr marL="457200" lvl="0" indent="-298450" algn="l" rtl="0">
              <a:lnSpc>
                <a:spcPct val="115000"/>
              </a:lnSpc>
              <a:spcBef>
                <a:spcPts val="0"/>
              </a:spcBef>
              <a:spcAft>
                <a:spcPts val="0"/>
              </a:spcAft>
              <a:buClr>
                <a:schemeClr val="dk1"/>
              </a:buClr>
              <a:buSzPts val="1100"/>
              <a:buFont typeface="Arial"/>
              <a:buAutoNum type="arabicPeriod"/>
            </a:pPr>
            <a:r>
              <a:rPr lang="en"/>
              <a:t>The most needs, particularly mental illness or substance use disorder </a:t>
            </a:r>
            <a:endParaRPr/>
          </a:p>
          <a:p>
            <a:pPr marL="457200" lvl="0" indent="-298450" algn="l" rtl="0">
              <a:lnSpc>
                <a:spcPct val="115000"/>
              </a:lnSpc>
              <a:spcBef>
                <a:spcPts val="0"/>
              </a:spcBef>
              <a:spcAft>
                <a:spcPts val="0"/>
              </a:spcAft>
              <a:buClr>
                <a:schemeClr val="dk1"/>
              </a:buClr>
              <a:buSzPts val="1100"/>
              <a:buFont typeface="Arial"/>
              <a:buAutoNum type="arabicPeriod"/>
            </a:pPr>
            <a:r>
              <a:rPr lang="en"/>
              <a:t>All other: Non-Chronically homeless individuals, youth and families</a:t>
            </a:r>
            <a:endParaRPr/>
          </a:p>
          <a:p>
            <a:pPr marL="0" lvl="0" indent="0" algn="l" rtl="0">
              <a:spcBef>
                <a:spcPts val="1200"/>
              </a:spcBef>
              <a:spcAft>
                <a:spcPts val="0"/>
              </a:spcAft>
              <a:buNone/>
            </a:pPr>
            <a:endParaRPr/>
          </a:p>
          <a:p>
            <a:pPr marL="45720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sp>
        <p:nvSpPr>
          <p:cNvPr id="491" name="Google Shape;491;p58"/>
          <p:cNvSpPr txBox="1">
            <a:spLocks noGrp="1"/>
          </p:cNvSpPr>
          <p:nvPr>
            <p:ph type="title"/>
            <p:custDataLst>
              <p:tags r:id="rId1"/>
            </p:custDataLst>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Prioritization Tool in Action</a:t>
            </a:r>
            <a:endParaRPr/>
          </a:p>
        </p:txBody>
      </p:sp>
      <p:sp>
        <p:nvSpPr>
          <p:cNvPr id="492" name="Google Shape;492;p58"/>
          <p:cNvSpPr txBox="1">
            <a:spLocks noGrp="1"/>
          </p:cNvSpPr>
          <p:nvPr>
            <p:ph type="body" idx="1"/>
            <p:custDataLst>
              <p:tags r:id="rId2"/>
            </p:custDataLst>
          </p:nvPr>
        </p:nvSpPr>
        <p:spPr>
          <a:xfrm>
            <a:off x="311700" y="1225225"/>
            <a:ext cx="8520600" cy="3354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 The prioritization tool is used for identifying clients for case conferencing </a:t>
            </a:r>
            <a:endParaRPr/>
          </a:p>
          <a:p>
            <a:pPr marL="457200" lvl="0" indent="-342900" algn="l" rtl="0">
              <a:spcBef>
                <a:spcPts val="0"/>
              </a:spcBef>
              <a:spcAft>
                <a:spcPts val="0"/>
              </a:spcAft>
              <a:buSzPts val="1800"/>
              <a:buChar char="●"/>
            </a:pPr>
            <a:r>
              <a:rPr lang="en"/>
              <a:t> It is also used as the assessment of the current BNL</a:t>
            </a:r>
            <a:endParaRPr/>
          </a:p>
          <a:p>
            <a:pPr marL="457200" lvl="0" indent="-342900" algn="l" rtl="0">
              <a:spcBef>
                <a:spcPts val="0"/>
              </a:spcBef>
              <a:spcAft>
                <a:spcPts val="0"/>
              </a:spcAft>
              <a:buSzPts val="1800"/>
              <a:buChar char="●"/>
            </a:pPr>
            <a:r>
              <a:rPr lang="en"/>
              <a:t> To ensure that composite scores are reflective of data according to community standards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59"/>
          <p:cNvSpPr txBox="1">
            <a:spLocks noGrp="1"/>
          </p:cNvSpPr>
          <p:nvPr>
            <p:ph type="title"/>
            <p:custDataLst>
              <p:tags r:id="rId1"/>
            </p:custDataLst>
          </p:nvPr>
        </p:nvSpPr>
        <p:spPr>
          <a:xfrm>
            <a:off x="391350" y="315925"/>
            <a:ext cx="8440800" cy="508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CES Prioritization Tool</a:t>
            </a:r>
            <a:endParaRPr/>
          </a:p>
        </p:txBody>
      </p:sp>
      <p:pic>
        <p:nvPicPr>
          <p:cNvPr id="2" name="Picture 1">
            <a:extLst>
              <a:ext uri="{FF2B5EF4-FFF2-40B4-BE49-F238E27FC236}">
                <a16:creationId xmlns:a16="http://schemas.microsoft.com/office/drawing/2014/main" id="{945CBF1D-4C0F-44DA-8672-F175FFC894CF}"/>
              </a:ext>
            </a:extLst>
          </p:cNvPr>
          <p:cNvPicPr>
            <a:picLocks noChangeAspect="1"/>
          </p:cNvPicPr>
          <p:nvPr/>
        </p:nvPicPr>
        <p:blipFill>
          <a:blip r:embed="rId4"/>
          <a:stretch>
            <a:fillRect/>
          </a:stretch>
        </p:blipFill>
        <p:spPr>
          <a:xfrm>
            <a:off x="0" y="680770"/>
            <a:ext cx="8867775" cy="4511551"/>
          </a:xfrm>
          <a:prstGeom prst="rect">
            <a:avLst/>
          </a:prstGeom>
        </p:spPr>
      </p:pic>
    </p:spTree>
    <p:extLst>
      <p:ext uri="{BB962C8B-B14F-4D97-AF65-F5344CB8AC3E}">
        <p14:creationId xmlns:p14="http://schemas.microsoft.com/office/powerpoint/2010/main" val="2401131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Google Shape;504;p60"/>
          <p:cNvSpPr txBox="1">
            <a:spLocks noGrp="1"/>
          </p:cNvSpPr>
          <p:nvPr>
            <p:ph type="title"/>
            <p:custDataLst>
              <p:tags r:id="rId1"/>
            </p:custDataLst>
          </p:nvPr>
        </p:nvSpPr>
        <p:spPr>
          <a:xfrm>
            <a:off x="311700" y="315925"/>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What is Case Conferencing?</a:t>
            </a:r>
            <a:endParaRPr/>
          </a:p>
        </p:txBody>
      </p:sp>
      <p:sp>
        <p:nvSpPr>
          <p:cNvPr id="505" name="Google Shape;505;p60"/>
          <p:cNvSpPr txBox="1">
            <a:spLocks noGrp="1"/>
          </p:cNvSpPr>
          <p:nvPr>
            <p:ph type="body" idx="1"/>
            <p:custDataLst>
              <p:tags r:id="rId2"/>
            </p:custDataLst>
          </p:nvPr>
        </p:nvSpPr>
        <p:spPr>
          <a:xfrm>
            <a:off x="311700" y="1225225"/>
            <a:ext cx="8520600" cy="3354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Case conferencing is a targeted discussion where homeless response providers including street outreach, CES, and housing providers, work together in meeting the needs of the most vulnerable households experiencing homelessness across the San Diego CoC geographic region.  These households are identified by the CES team from the prioritized Community Queue (CQ).  </a:t>
            </a:r>
            <a:endParaRPr sz="1350">
              <a:highlight>
                <a:srgbClr val="FFFFFF"/>
              </a:highlight>
              <a:latin typeface="Arial"/>
              <a:ea typeface="Arial"/>
              <a:cs typeface="Arial"/>
              <a:sym typeface="Arial"/>
            </a:endParaRPr>
          </a:p>
          <a:p>
            <a:pPr marL="0" lvl="0" indent="0" algn="l" rtl="0">
              <a:spcBef>
                <a:spcPts val="0"/>
              </a:spcBef>
              <a:spcAft>
                <a:spcPts val="0"/>
              </a:spcAft>
              <a:buNone/>
            </a:pPr>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LREADY-CHECKED" val="TRUE"/>
</p:tagLst>
</file>

<file path=ppt/tags/tag10.xml><?xml version="1.0" encoding="utf-8"?>
<p:tagLst xmlns:a="http://schemas.openxmlformats.org/drawingml/2006/main" xmlns:r="http://schemas.openxmlformats.org/officeDocument/2006/relationships" xmlns:p="http://schemas.openxmlformats.org/presentationml/2006/main">
  <p:tag name="ALREADY-CHECKED" val="TRUE"/>
</p:tagLst>
</file>

<file path=ppt/tags/tag11.xml><?xml version="1.0" encoding="utf-8"?>
<p:tagLst xmlns:a="http://schemas.openxmlformats.org/drawingml/2006/main" xmlns:r="http://schemas.openxmlformats.org/officeDocument/2006/relationships" xmlns:p="http://schemas.openxmlformats.org/presentationml/2006/main">
  <p:tag name="ALREADY-CHECKED" val="TRUE"/>
</p:tagLst>
</file>

<file path=ppt/tags/tag12.xml><?xml version="1.0" encoding="utf-8"?>
<p:tagLst xmlns:a="http://schemas.openxmlformats.org/drawingml/2006/main" xmlns:r="http://schemas.openxmlformats.org/officeDocument/2006/relationships" xmlns:p="http://schemas.openxmlformats.org/presentationml/2006/main">
  <p:tag name="ALREADY-CHECKED" val="TRUE"/>
</p:tagLst>
</file>

<file path=ppt/tags/tag13.xml><?xml version="1.0" encoding="utf-8"?>
<p:tagLst xmlns:a="http://schemas.openxmlformats.org/drawingml/2006/main" xmlns:r="http://schemas.openxmlformats.org/officeDocument/2006/relationships" xmlns:p="http://schemas.openxmlformats.org/presentationml/2006/main">
  <p:tag name="ALREADY-CHECKED" val="TRUE"/>
</p:tagLst>
</file>

<file path=ppt/tags/tag14.xml><?xml version="1.0" encoding="utf-8"?>
<p:tagLst xmlns:a="http://schemas.openxmlformats.org/drawingml/2006/main" xmlns:r="http://schemas.openxmlformats.org/officeDocument/2006/relationships" xmlns:p="http://schemas.openxmlformats.org/presentationml/2006/main">
  <p:tag name="ALREADY-CHECKED" val="TRUE"/>
</p:tagLst>
</file>

<file path=ppt/tags/tag15.xml><?xml version="1.0" encoding="utf-8"?>
<p:tagLst xmlns:a="http://schemas.openxmlformats.org/drawingml/2006/main" xmlns:r="http://schemas.openxmlformats.org/officeDocument/2006/relationships" xmlns:p="http://schemas.openxmlformats.org/presentationml/2006/main">
  <p:tag name="ALREADY-CHECKED" val="TRUE"/>
</p:tagLst>
</file>

<file path=ppt/tags/tag16.xml><?xml version="1.0" encoding="utf-8"?>
<p:tagLst xmlns:a="http://schemas.openxmlformats.org/drawingml/2006/main" xmlns:r="http://schemas.openxmlformats.org/officeDocument/2006/relationships" xmlns:p="http://schemas.openxmlformats.org/presentationml/2006/main">
  <p:tag name="ALREADY-CHECKED" val="TRUE"/>
</p:tagLst>
</file>

<file path=ppt/tags/tag17.xml><?xml version="1.0" encoding="utf-8"?>
<p:tagLst xmlns:a="http://schemas.openxmlformats.org/drawingml/2006/main" xmlns:r="http://schemas.openxmlformats.org/officeDocument/2006/relationships" xmlns:p="http://schemas.openxmlformats.org/presentationml/2006/main">
  <p:tag name="ALREADY-CHECKED" val="TRUE"/>
</p:tagLst>
</file>

<file path=ppt/tags/tag18.xml><?xml version="1.0" encoding="utf-8"?>
<p:tagLst xmlns:a="http://schemas.openxmlformats.org/drawingml/2006/main" xmlns:r="http://schemas.openxmlformats.org/officeDocument/2006/relationships" xmlns:p="http://schemas.openxmlformats.org/presentationml/2006/main">
  <p:tag name="ALREADY-CHECKED" val="TRUE"/>
</p:tagLst>
</file>

<file path=ppt/tags/tag19.xml><?xml version="1.0" encoding="utf-8"?>
<p:tagLst xmlns:a="http://schemas.openxmlformats.org/drawingml/2006/main" xmlns:r="http://schemas.openxmlformats.org/officeDocument/2006/relationships" xmlns:p="http://schemas.openxmlformats.org/presentationml/2006/main">
  <p:tag name="ALREADY-CHECKED" val="TRUE"/>
</p:tagLst>
</file>

<file path=ppt/tags/tag2.xml><?xml version="1.0" encoding="utf-8"?>
<p:tagLst xmlns:a="http://schemas.openxmlformats.org/drawingml/2006/main" xmlns:r="http://schemas.openxmlformats.org/officeDocument/2006/relationships" xmlns:p="http://schemas.openxmlformats.org/presentationml/2006/main">
  <p:tag name="ALREADY-CHECKED" val="TRUE"/>
</p:tagLst>
</file>

<file path=ppt/tags/tag20.xml><?xml version="1.0" encoding="utf-8"?>
<p:tagLst xmlns:a="http://schemas.openxmlformats.org/drawingml/2006/main" xmlns:r="http://schemas.openxmlformats.org/officeDocument/2006/relationships" xmlns:p="http://schemas.openxmlformats.org/presentationml/2006/main">
  <p:tag name="ALREADY-CHECKED" val="TRUE"/>
</p:tagLst>
</file>

<file path=ppt/tags/tag21.xml><?xml version="1.0" encoding="utf-8"?>
<p:tagLst xmlns:a="http://schemas.openxmlformats.org/drawingml/2006/main" xmlns:r="http://schemas.openxmlformats.org/officeDocument/2006/relationships" xmlns:p="http://schemas.openxmlformats.org/presentationml/2006/main">
  <p:tag name="ALREADY-CHECKED" val="TRUE"/>
</p:tagLst>
</file>

<file path=ppt/tags/tag22.xml><?xml version="1.0" encoding="utf-8"?>
<p:tagLst xmlns:a="http://schemas.openxmlformats.org/drawingml/2006/main" xmlns:r="http://schemas.openxmlformats.org/officeDocument/2006/relationships" xmlns:p="http://schemas.openxmlformats.org/presentationml/2006/main">
  <p:tag name="ALREADY-CHECKED" val="TRUE"/>
</p:tagLst>
</file>

<file path=ppt/tags/tag23.xml><?xml version="1.0" encoding="utf-8"?>
<p:tagLst xmlns:a="http://schemas.openxmlformats.org/drawingml/2006/main" xmlns:r="http://schemas.openxmlformats.org/officeDocument/2006/relationships" xmlns:p="http://schemas.openxmlformats.org/presentationml/2006/main">
  <p:tag name="ALREADY-CHECKED" val="TRUE"/>
</p:tagLst>
</file>

<file path=ppt/tags/tag24.xml><?xml version="1.0" encoding="utf-8"?>
<p:tagLst xmlns:a="http://schemas.openxmlformats.org/drawingml/2006/main" xmlns:r="http://schemas.openxmlformats.org/officeDocument/2006/relationships" xmlns:p="http://schemas.openxmlformats.org/presentationml/2006/main">
  <p:tag name="ALREADY-CHECKED" val="TRUE"/>
</p:tagLst>
</file>

<file path=ppt/tags/tag25.xml><?xml version="1.0" encoding="utf-8"?>
<p:tagLst xmlns:a="http://schemas.openxmlformats.org/drawingml/2006/main" xmlns:r="http://schemas.openxmlformats.org/officeDocument/2006/relationships" xmlns:p="http://schemas.openxmlformats.org/presentationml/2006/main">
  <p:tag name="ALREADY-CHECKED" val="TRUE"/>
</p:tagLst>
</file>

<file path=ppt/tags/tag26.xml><?xml version="1.0" encoding="utf-8"?>
<p:tagLst xmlns:a="http://schemas.openxmlformats.org/drawingml/2006/main" xmlns:r="http://schemas.openxmlformats.org/officeDocument/2006/relationships" xmlns:p="http://schemas.openxmlformats.org/presentationml/2006/main">
  <p:tag name="ALREADY-CHECKED" val="TRUE"/>
</p:tagLst>
</file>

<file path=ppt/tags/tag27.xml><?xml version="1.0" encoding="utf-8"?>
<p:tagLst xmlns:a="http://schemas.openxmlformats.org/drawingml/2006/main" xmlns:r="http://schemas.openxmlformats.org/officeDocument/2006/relationships" xmlns:p="http://schemas.openxmlformats.org/presentationml/2006/main">
  <p:tag name="ALREADY-CHECKED" val="TRUE"/>
</p:tagLst>
</file>

<file path=ppt/tags/tag28.xml><?xml version="1.0" encoding="utf-8"?>
<p:tagLst xmlns:a="http://schemas.openxmlformats.org/drawingml/2006/main" xmlns:r="http://schemas.openxmlformats.org/officeDocument/2006/relationships" xmlns:p="http://schemas.openxmlformats.org/presentationml/2006/main">
  <p:tag name="ALREADY-CHECKED" val="TRUE"/>
</p:tagLst>
</file>

<file path=ppt/tags/tag29.xml><?xml version="1.0" encoding="utf-8"?>
<p:tagLst xmlns:a="http://schemas.openxmlformats.org/drawingml/2006/main" xmlns:r="http://schemas.openxmlformats.org/officeDocument/2006/relationships" xmlns:p="http://schemas.openxmlformats.org/presentationml/2006/main">
  <p:tag name="ALREADY-CHECKED" val="TRUE"/>
</p:tagLst>
</file>

<file path=ppt/tags/tag3.xml><?xml version="1.0" encoding="utf-8"?>
<p:tagLst xmlns:a="http://schemas.openxmlformats.org/drawingml/2006/main" xmlns:r="http://schemas.openxmlformats.org/officeDocument/2006/relationships" xmlns:p="http://schemas.openxmlformats.org/presentationml/2006/main">
  <p:tag name="ALREADY-CHECKED" val="TRUE"/>
</p:tagLst>
</file>

<file path=ppt/tags/tag30.xml><?xml version="1.0" encoding="utf-8"?>
<p:tagLst xmlns:a="http://schemas.openxmlformats.org/drawingml/2006/main" xmlns:r="http://schemas.openxmlformats.org/officeDocument/2006/relationships" xmlns:p="http://schemas.openxmlformats.org/presentationml/2006/main">
  <p:tag name="ALREADY-CHECKED" val="TRUE"/>
</p:tagLst>
</file>

<file path=ppt/tags/tag31.xml><?xml version="1.0" encoding="utf-8"?>
<p:tagLst xmlns:a="http://schemas.openxmlformats.org/drawingml/2006/main" xmlns:r="http://schemas.openxmlformats.org/officeDocument/2006/relationships" xmlns:p="http://schemas.openxmlformats.org/presentationml/2006/main">
  <p:tag name="ALREADY-CHECKED" val="TRUE"/>
</p:tagLst>
</file>

<file path=ppt/tags/tag32.xml><?xml version="1.0" encoding="utf-8"?>
<p:tagLst xmlns:a="http://schemas.openxmlformats.org/drawingml/2006/main" xmlns:r="http://schemas.openxmlformats.org/officeDocument/2006/relationships" xmlns:p="http://schemas.openxmlformats.org/presentationml/2006/main">
  <p:tag name="ALREADY-CHECKED" val="TRUE"/>
</p:tagLst>
</file>

<file path=ppt/tags/tag33.xml><?xml version="1.0" encoding="utf-8"?>
<p:tagLst xmlns:a="http://schemas.openxmlformats.org/drawingml/2006/main" xmlns:r="http://schemas.openxmlformats.org/officeDocument/2006/relationships" xmlns:p="http://schemas.openxmlformats.org/presentationml/2006/main">
  <p:tag name="ALREADY-CHECKED" val="TRUE"/>
</p:tagLst>
</file>

<file path=ppt/tags/tag34.xml><?xml version="1.0" encoding="utf-8"?>
<p:tagLst xmlns:a="http://schemas.openxmlformats.org/drawingml/2006/main" xmlns:r="http://schemas.openxmlformats.org/officeDocument/2006/relationships" xmlns:p="http://schemas.openxmlformats.org/presentationml/2006/main">
  <p:tag name="ALREADY-CHECKED" val="TRUE"/>
</p:tagLst>
</file>

<file path=ppt/tags/tag35.xml><?xml version="1.0" encoding="utf-8"?>
<p:tagLst xmlns:a="http://schemas.openxmlformats.org/drawingml/2006/main" xmlns:r="http://schemas.openxmlformats.org/officeDocument/2006/relationships" xmlns:p="http://schemas.openxmlformats.org/presentationml/2006/main">
  <p:tag name="ALREADY-CHECKED" val="TRUE"/>
</p:tagLst>
</file>

<file path=ppt/tags/tag36.xml><?xml version="1.0" encoding="utf-8"?>
<p:tagLst xmlns:a="http://schemas.openxmlformats.org/drawingml/2006/main" xmlns:r="http://schemas.openxmlformats.org/officeDocument/2006/relationships" xmlns:p="http://schemas.openxmlformats.org/presentationml/2006/main">
  <p:tag name="ALREADY-CHECKED" val="TRUE"/>
</p:tagLst>
</file>

<file path=ppt/tags/tag37.xml><?xml version="1.0" encoding="utf-8"?>
<p:tagLst xmlns:a="http://schemas.openxmlformats.org/drawingml/2006/main" xmlns:r="http://schemas.openxmlformats.org/officeDocument/2006/relationships" xmlns:p="http://schemas.openxmlformats.org/presentationml/2006/main">
  <p:tag name="ALREADY-CHECKED" val="TRUE"/>
</p:tagLst>
</file>

<file path=ppt/tags/tag38.xml><?xml version="1.0" encoding="utf-8"?>
<p:tagLst xmlns:a="http://schemas.openxmlformats.org/drawingml/2006/main" xmlns:r="http://schemas.openxmlformats.org/officeDocument/2006/relationships" xmlns:p="http://schemas.openxmlformats.org/presentationml/2006/main">
  <p:tag name="ALREADY-CHECKED" val="TRUE"/>
</p:tagLst>
</file>

<file path=ppt/tags/tag39.xml><?xml version="1.0" encoding="utf-8"?>
<p:tagLst xmlns:a="http://schemas.openxmlformats.org/drawingml/2006/main" xmlns:r="http://schemas.openxmlformats.org/officeDocument/2006/relationships" xmlns:p="http://schemas.openxmlformats.org/presentationml/2006/main">
  <p:tag name="ALREADY-CHECKED" val="TRUE"/>
</p:tagLst>
</file>

<file path=ppt/tags/tag4.xml><?xml version="1.0" encoding="utf-8"?>
<p:tagLst xmlns:a="http://schemas.openxmlformats.org/drawingml/2006/main" xmlns:r="http://schemas.openxmlformats.org/officeDocument/2006/relationships" xmlns:p="http://schemas.openxmlformats.org/presentationml/2006/main">
  <p:tag name="ALREADY-CHECKED" val="TRUE"/>
</p:tagLst>
</file>

<file path=ppt/tags/tag40.xml><?xml version="1.0" encoding="utf-8"?>
<p:tagLst xmlns:a="http://schemas.openxmlformats.org/drawingml/2006/main" xmlns:r="http://schemas.openxmlformats.org/officeDocument/2006/relationships" xmlns:p="http://schemas.openxmlformats.org/presentationml/2006/main">
  <p:tag name="ALREADY-CHECKED" val="TRUE"/>
</p:tagLst>
</file>

<file path=ppt/tags/tag41.xml><?xml version="1.0" encoding="utf-8"?>
<p:tagLst xmlns:a="http://schemas.openxmlformats.org/drawingml/2006/main" xmlns:r="http://schemas.openxmlformats.org/officeDocument/2006/relationships" xmlns:p="http://schemas.openxmlformats.org/presentationml/2006/main">
  <p:tag name="ALREADY-CHECKED" val="TRUE"/>
</p:tagLst>
</file>

<file path=ppt/tags/tag42.xml><?xml version="1.0" encoding="utf-8"?>
<p:tagLst xmlns:a="http://schemas.openxmlformats.org/drawingml/2006/main" xmlns:r="http://schemas.openxmlformats.org/officeDocument/2006/relationships" xmlns:p="http://schemas.openxmlformats.org/presentationml/2006/main">
  <p:tag name="ALREADY-CHECKED" val="TRUE"/>
</p:tagLst>
</file>

<file path=ppt/tags/tag43.xml><?xml version="1.0" encoding="utf-8"?>
<p:tagLst xmlns:a="http://schemas.openxmlformats.org/drawingml/2006/main" xmlns:r="http://schemas.openxmlformats.org/officeDocument/2006/relationships" xmlns:p="http://schemas.openxmlformats.org/presentationml/2006/main">
  <p:tag name="ALREADY-CHECKED" val="TRUE"/>
</p:tagLst>
</file>

<file path=ppt/tags/tag44.xml><?xml version="1.0" encoding="utf-8"?>
<p:tagLst xmlns:a="http://schemas.openxmlformats.org/drawingml/2006/main" xmlns:r="http://schemas.openxmlformats.org/officeDocument/2006/relationships" xmlns:p="http://schemas.openxmlformats.org/presentationml/2006/main">
  <p:tag name="ALREADY-CHECKED" val="TRUE"/>
</p:tagLst>
</file>

<file path=ppt/tags/tag45.xml><?xml version="1.0" encoding="utf-8"?>
<p:tagLst xmlns:a="http://schemas.openxmlformats.org/drawingml/2006/main" xmlns:r="http://schemas.openxmlformats.org/officeDocument/2006/relationships" xmlns:p="http://schemas.openxmlformats.org/presentationml/2006/main">
  <p:tag name="ALREADY-CHECKED" val="TRUE"/>
</p:tagLst>
</file>

<file path=ppt/tags/tag46.xml><?xml version="1.0" encoding="utf-8"?>
<p:tagLst xmlns:a="http://schemas.openxmlformats.org/drawingml/2006/main" xmlns:r="http://schemas.openxmlformats.org/officeDocument/2006/relationships" xmlns:p="http://schemas.openxmlformats.org/presentationml/2006/main">
  <p:tag name="ALREADY-CHECKED" val="TRUE"/>
</p:tagLst>
</file>

<file path=ppt/tags/tag47.xml><?xml version="1.0" encoding="utf-8"?>
<p:tagLst xmlns:a="http://schemas.openxmlformats.org/drawingml/2006/main" xmlns:r="http://schemas.openxmlformats.org/officeDocument/2006/relationships" xmlns:p="http://schemas.openxmlformats.org/presentationml/2006/main">
  <p:tag name="ALREADY-CHECKED" val="TRUE"/>
</p:tagLst>
</file>

<file path=ppt/tags/tag48.xml><?xml version="1.0" encoding="utf-8"?>
<p:tagLst xmlns:a="http://schemas.openxmlformats.org/drawingml/2006/main" xmlns:r="http://schemas.openxmlformats.org/officeDocument/2006/relationships" xmlns:p="http://schemas.openxmlformats.org/presentationml/2006/main">
  <p:tag name="ALREADY-CHECKED" val="TRUE"/>
</p:tagLst>
</file>

<file path=ppt/tags/tag49.xml><?xml version="1.0" encoding="utf-8"?>
<p:tagLst xmlns:a="http://schemas.openxmlformats.org/drawingml/2006/main" xmlns:r="http://schemas.openxmlformats.org/officeDocument/2006/relationships" xmlns:p="http://schemas.openxmlformats.org/presentationml/2006/main">
  <p:tag name="ALREADY-CHECKED" val="TRUE"/>
</p:tagLst>
</file>

<file path=ppt/tags/tag5.xml><?xml version="1.0" encoding="utf-8"?>
<p:tagLst xmlns:a="http://schemas.openxmlformats.org/drawingml/2006/main" xmlns:r="http://schemas.openxmlformats.org/officeDocument/2006/relationships" xmlns:p="http://schemas.openxmlformats.org/presentationml/2006/main">
  <p:tag name="ALREADY-CHECKED" val="TRUE"/>
</p:tagLst>
</file>

<file path=ppt/tags/tag50.xml><?xml version="1.0" encoding="utf-8"?>
<p:tagLst xmlns:a="http://schemas.openxmlformats.org/drawingml/2006/main" xmlns:r="http://schemas.openxmlformats.org/officeDocument/2006/relationships" xmlns:p="http://schemas.openxmlformats.org/presentationml/2006/main">
  <p:tag name="ALREADY-CHECKED" val="TRUE"/>
</p:tagLst>
</file>

<file path=ppt/tags/tag51.xml><?xml version="1.0" encoding="utf-8"?>
<p:tagLst xmlns:a="http://schemas.openxmlformats.org/drawingml/2006/main" xmlns:r="http://schemas.openxmlformats.org/officeDocument/2006/relationships" xmlns:p="http://schemas.openxmlformats.org/presentationml/2006/main">
  <p:tag name="ALREADY-CHECKED" val="TRUE"/>
</p:tagLst>
</file>

<file path=ppt/tags/tag52.xml><?xml version="1.0" encoding="utf-8"?>
<p:tagLst xmlns:a="http://schemas.openxmlformats.org/drawingml/2006/main" xmlns:r="http://schemas.openxmlformats.org/officeDocument/2006/relationships" xmlns:p="http://schemas.openxmlformats.org/presentationml/2006/main">
  <p:tag name="ALREADY-CHECKED" val="TRUE"/>
</p:tagLst>
</file>

<file path=ppt/tags/tag53.xml><?xml version="1.0" encoding="utf-8"?>
<p:tagLst xmlns:a="http://schemas.openxmlformats.org/drawingml/2006/main" xmlns:r="http://schemas.openxmlformats.org/officeDocument/2006/relationships" xmlns:p="http://schemas.openxmlformats.org/presentationml/2006/main">
  <p:tag name="ALREADY-CHECKED" val="TRUE"/>
</p:tagLst>
</file>

<file path=ppt/tags/tag54.xml><?xml version="1.0" encoding="utf-8"?>
<p:tagLst xmlns:a="http://schemas.openxmlformats.org/drawingml/2006/main" xmlns:r="http://schemas.openxmlformats.org/officeDocument/2006/relationships" xmlns:p="http://schemas.openxmlformats.org/presentationml/2006/main">
  <p:tag name="ALREADY-CHECKED" val="TRUE"/>
</p:tagLst>
</file>

<file path=ppt/tags/tag55.xml><?xml version="1.0" encoding="utf-8"?>
<p:tagLst xmlns:a="http://schemas.openxmlformats.org/drawingml/2006/main" xmlns:r="http://schemas.openxmlformats.org/officeDocument/2006/relationships" xmlns:p="http://schemas.openxmlformats.org/presentationml/2006/main">
  <p:tag name="ALREADY-CHECKED" val="TRUE"/>
</p:tagLst>
</file>

<file path=ppt/tags/tag56.xml><?xml version="1.0" encoding="utf-8"?>
<p:tagLst xmlns:a="http://schemas.openxmlformats.org/drawingml/2006/main" xmlns:r="http://schemas.openxmlformats.org/officeDocument/2006/relationships" xmlns:p="http://schemas.openxmlformats.org/presentationml/2006/main">
  <p:tag name="ALREADY-CHECKED" val="TRUE"/>
</p:tagLst>
</file>

<file path=ppt/tags/tag57.xml><?xml version="1.0" encoding="utf-8"?>
<p:tagLst xmlns:a="http://schemas.openxmlformats.org/drawingml/2006/main" xmlns:r="http://schemas.openxmlformats.org/officeDocument/2006/relationships" xmlns:p="http://schemas.openxmlformats.org/presentationml/2006/main">
  <p:tag name="ALREADY-CHECKED" val="TRUE"/>
</p:tagLst>
</file>

<file path=ppt/tags/tag58.xml><?xml version="1.0" encoding="utf-8"?>
<p:tagLst xmlns:a="http://schemas.openxmlformats.org/drawingml/2006/main" xmlns:r="http://schemas.openxmlformats.org/officeDocument/2006/relationships" xmlns:p="http://schemas.openxmlformats.org/presentationml/2006/main">
  <p:tag name="ALREADY-CHECKED" val="TRUE"/>
</p:tagLst>
</file>

<file path=ppt/tags/tag59.xml><?xml version="1.0" encoding="utf-8"?>
<p:tagLst xmlns:a="http://schemas.openxmlformats.org/drawingml/2006/main" xmlns:r="http://schemas.openxmlformats.org/officeDocument/2006/relationships" xmlns:p="http://schemas.openxmlformats.org/presentationml/2006/main">
  <p:tag name="ALREADY-CHECKED" val="TRUE"/>
</p:tagLst>
</file>

<file path=ppt/tags/tag6.xml><?xml version="1.0" encoding="utf-8"?>
<p:tagLst xmlns:a="http://schemas.openxmlformats.org/drawingml/2006/main" xmlns:r="http://schemas.openxmlformats.org/officeDocument/2006/relationships" xmlns:p="http://schemas.openxmlformats.org/presentationml/2006/main">
  <p:tag name="ALREADY-CHECKED" val="TRUE"/>
</p:tagLst>
</file>

<file path=ppt/tags/tag60.xml><?xml version="1.0" encoding="utf-8"?>
<p:tagLst xmlns:a="http://schemas.openxmlformats.org/drawingml/2006/main" xmlns:r="http://schemas.openxmlformats.org/officeDocument/2006/relationships" xmlns:p="http://schemas.openxmlformats.org/presentationml/2006/main">
  <p:tag name="ALREADY-CHECKED" val="TRUE"/>
</p:tagLst>
</file>

<file path=ppt/tags/tag7.xml><?xml version="1.0" encoding="utf-8"?>
<p:tagLst xmlns:a="http://schemas.openxmlformats.org/drawingml/2006/main" xmlns:r="http://schemas.openxmlformats.org/officeDocument/2006/relationships" xmlns:p="http://schemas.openxmlformats.org/presentationml/2006/main">
  <p:tag name="ALREADY-CHECKED" val="TRUE"/>
</p:tagLst>
</file>

<file path=ppt/tags/tag8.xml><?xml version="1.0" encoding="utf-8"?>
<p:tagLst xmlns:a="http://schemas.openxmlformats.org/drawingml/2006/main" xmlns:r="http://schemas.openxmlformats.org/officeDocument/2006/relationships" xmlns:p="http://schemas.openxmlformats.org/presentationml/2006/main">
  <p:tag name="ALREADY-CHECKED" val="TRUE"/>
</p:tagLst>
</file>

<file path=ppt/tags/tag9.xml><?xml version="1.0" encoding="utf-8"?>
<p:tagLst xmlns:a="http://schemas.openxmlformats.org/drawingml/2006/main" xmlns:r="http://schemas.openxmlformats.org/officeDocument/2006/relationships" xmlns:p="http://schemas.openxmlformats.org/presentationml/2006/main">
  <p:tag name="ALREADY-CHECKED" val="TRUE"/>
</p:tagLst>
</file>

<file path=ppt/theme/theme1.xml><?xml version="1.0" encoding="utf-8"?>
<a:theme xmlns:a="http://schemas.openxmlformats.org/drawingml/2006/main" name="Urban">
  <a:themeElements>
    <a:clrScheme name="Custom 1">
      <a:dk1>
        <a:srgbClr val="000000"/>
      </a:dk1>
      <a:lt1>
        <a:srgbClr val="FFFFFF"/>
      </a:lt1>
      <a:dk2>
        <a:srgbClr val="1F497D"/>
      </a:dk2>
      <a:lt2>
        <a:srgbClr val="EEECE1"/>
      </a:lt2>
      <a:accent1>
        <a:srgbClr val="366092"/>
      </a:accent1>
      <a:accent2>
        <a:srgbClr val="C0504D"/>
      </a:accent2>
      <a:accent3>
        <a:srgbClr val="244061"/>
      </a:accent3>
      <a:accent4>
        <a:srgbClr val="953734"/>
      </a:accent4>
      <a:accent5>
        <a:srgbClr val="244061"/>
      </a:accent5>
      <a:accent6>
        <a:srgbClr val="953734"/>
      </a:accent6>
      <a:hlink>
        <a:srgbClr val="244061"/>
      </a:hlink>
      <a:folHlink>
        <a:srgbClr val="95373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Urban">
  <a:themeElements>
    <a:clrScheme name="Custom 1">
      <a:dk1>
        <a:srgbClr val="000000"/>
      </a:dk1>
      <a:lt1>
        <a:srgbClr val="FFFFFF"/>
      </a:lt1>
      <a:dk2>
        <a:srgbClr val="1F497D"/>
      </a:dk2>
      <a:lt2>
        <a:srgbClr val="EEECE1"/>
      </a:lt2>
      <a:accent1>
        <a:srgbClr val="366092"/>
      </a:accent1>
      <a:accent2>
        <a:srgbClr val="C0504D"/>
      </a:accent2>
      <a:accent3>
        <a:srgbClr val="244061"/>
      </a:accent3>
      <a:accent4>
        <a:srgbClr val="953734"/>
      </a:accent4>
      <a:accent5>
        <a:srgbClr val="244061"/>
      </a:accent5>
      <a:accent6>
        <a:srgbClr val="953734"/>
      </a:accent6>
      <a:hlink>
        <a:srgbClr val="244061"/>
      </a:hlink>
      <a:folHlink>
        <a:srgbClr val="95373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Urban">
  <a:themeElements>
    <a:clrScheme name="Custom 1">
      <a:dk1>
        <a:srgbClr val="000000"/>
      </a:dk1>
      <a:lt1>
        <a:srgbClr val="FFFFFF"/>
      </a:lt1>
      <a:dk2>
        <a:srgbClr val="1F497D"/>
      </a:dk2>
      <a:lt2>
        <a:srgbClr val="EEECE1"/>
      </a:lt2>
      <a:accent1>
        <a:srgbClr val="366092"/>
      </a:accent1>
      <a:accent2>
        <a:srgbClr val="C0504D"/>
      </a:accent2>
      <a:accent3>
        <a:srgbClr val="244061"/>
      </a:accent3>
      <a:accent4>
        <a:srgbClr val="953734"/>
      </a:accent4>
      <a:accent5>
        <a:srgbClr val="244061"/>
      </a:accent5>
      <a:accent6>
        <a:srgbClr val="953734"/>
      </a:accent6>
      <a:hlink>
        <a:srgbClr val="244061"/>
      </a:hlink>
      <a:folHlink>
        <a:srgbClr val="95373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6_Urban">
  <a:themeElements>
    <a:clrScheme name="Custom 1">
      <a:dk1>
        <a:srgbClr val="000000"/>
      </a:dk1>
      <a:lt1>
        <a:srgbClr val="FFFFFF"/>
      </a:lt1>
      <a:dk2>
        <a:srgbClr val="1F497D"/>
      </a:dk2>
      <a:lt2>
        <a:srgbClr val="EEECE1"/>
      </a:lt2>
      <a:accent1>
        <a:srgbClr val="366092"/>
      </a:accent1>
      <a:accent2>
        <a:srgbClr val="C0504D"/>
      </a:accent2>
      <a:accent3>
        <a:srgbClr val="244061"/>
      </a:accent3>
      <a:accent4>
        <a:srgbClr val="953734"/>
      </a:accent4>
      <a:accent5>
        <a:srgbClr val="244061"/>
      </a:accent5>
      <a:accent6>
        <a:srgbClr val="953734"/>
      </a:accent6>
      <a:hlink>
        <a:srgbClr val="244061"/>
      </a:hlink>
      <a:folHlink>
        <a:srgbClr val="95373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996</Words>
  <Application>Microsoft Office PowerPoint</Application>
  <PresentationFormat>On-screen Show (16:9)</PresentationFormat>
  <Paragraphs>71</Paragraphs>
  <Slides>12</Slides>
  <Notes>12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12</vt:i4>
      </vt:variant>
    </vt:vector>
  </HeadingPairs>
  <TitlesOfParts>
    <vt:vector size="21" baseType="lpstr">
      <vt:lpstr>Arial</vt:lpstr>
      <vt:lpstr>Georgia</vt:lpstr>
      <vt:lpstr>Noto Sans Symbols</vt:lpstr>
      <vt:lpstr>Roboto</vt:lpstr>
      <vt:lpstr>Trebuchet MS</vt:lpstr>
      <vt:lpstr>Urban</vt:lpstr>
      <vt:lpstr>1_Urban</vt:lpstr>
      <vt:lpstr>4_Urban</vt:lpstr>
      <vt:lpstr>6_Urban</vt:lpstr>
      <vt:lpstr>CES Prioritization Tool</vt:lpstr>
      <vt:lpstr>What is Coordinated Entry? </vt:lpstr>
      <vt:lpstr>What is the focus of San Diego’s CE System?</vt:lpstr>
      <vt:lpstr>What can be expected from CES?</vt:lpstr>
      <vt:lpstr>PowerPoint Presentation</vt:lpstr>
      <vt:lpstr>San Diego CoC Prioritization Policy</vt:lpstr>
      <vt:lpstr>Prioritization Tool in Action</vt:lpstr>
      <vt:lpstr>CES Prioritization Tool</vt:lpstr>
      <vt:lpstr>What is Case Conferencing?</vt:lpstr>
      <vt:lpstr>Case Conferencing Structure </vt:lpstr>
      <vt:lpstr>What are the Goals of Case Conferencing?</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 Prioritization Tool</dc:title>
  <dc:creator>Justin Creel</dc:creator>
  <cp:lastModifiedBy>Jegnaw Zeggeye</cp:lastModifiedBy>
  <cp:revision>3</cp:revision>
  <dcterms:modified xsi:type="dcterms:W3CDTF">2021-11-24T01:10:27Z</dcterms:modified>
</cp:coreProperties>
</file>