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289" r:id="rId5"/>
    <p:sldId id="285" r:id="rId6"/>
    <p:sldId id="260" r:id="rId7"/>
    <p:sldId id="269" r:id="rId8"/>
    <p:sldId id="287" r:id="rId9"/>
    <p:sldId id="328" r:id="rId10"/>
    <p:sldId id="259" r:id="rId11"/>
    <p:sldId id="271" r:id="rId12"/>
    <p:sldId id="276" r:id="rId13"/>
    <p:sldId id="315" r:id="rId14"/>
    <p:sldId id="325" r:id="rId15"/>
    <p:sldId id="280" r:id="rId16"/>
    <p:sldId id="288" r:id="rId17"/>
    <p:sldId id="283" r:id="rId18"/>
    <p:sldId id="335" r:id="rId19"/>
    <p:sldId id="336" r:id="rId20"/>
    <p:sldId id="343" r:id="rId21"/>
    <p:sldId id="337" r:id="rId22"/>
    <p:sldId id="338" r:id="rId23"/>
    <p:sldId id="342" r:id="rId24"/>
    <p:sldId id="329" r:id="rId25"/>
    <p:sldId id="344" r:id="rId26"/>
    <p:sldId id="339" r:id="rId27"/>
    <p:sldId id="330" r:id="rId28"/>
    <p:sldId id="340" r:id="rId29"/>
    <p:sldId id="331"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70"/>
  </p:normalViewPr>
  <p:slideViewPr>
    <p:cSldViewPr snapToGrid="0">
      <p:cViewPr varScale="1">
        <p:scale>
          <a:sx n="82" d="100"/>
          <a:sy n="82" d="100"/>
        </p:scale>
        <p:origin x="720" y="62"/>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D6640C-F6A0-4351-856B-14836F234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280B7B-2795-4857-B84E-9C600536A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20AE1-5DBC-4417-A73B-5F29B67C532C}" type="datetimeFigureOut">
              <a:rPr lang="en-US" smtClean="0"/>
              <a:t>9/21/2022</a:t>
            </a:fld>
            <a:endParaRPr lang="en-US" dirty="0"/>
          </a:p>
        </p:txBody>
      </p:sp>
      <p:sp>
        <p:nvSpPr>
          <p:cNvPr id="4" name="Footer Placeholder 3">
            <a:extLst>
              <a:ext uri="{FF2B5EF4-FFF2-40B4-BE49-F238E27FC236}">
                <a16:creationId xmlns:a16="http://schemas.microsoft.com/office/drawing/2014/main" id="{96C3ACD6-6E00-4BE1-A684-34A6BD202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7F20A5-CEF2-4B11-A0A4-0F4BC0BD64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22411-A9A9-4A09-A341-69C657AB42A1}" type="slidenum">
              <a:rPr lang="en-US" smtClean="0"/>
              <a:t>‹#›</a:t>
            </a:fld>
            <a:endParaRPr lang="en-US" dirty="0"/>
          </a:p>
        </p:txBody>
      </p:sp>
    </p:spTree>
    <p:extLst>
      <p:ext uri="{BB962C8B-B14F-4D97-AF65-F5344CB8AC3E}">
        <p14:creationId xmlns:p14="http://schemas.microsoft.com/office/powerpoint/2010/main" val="6558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9/21/2022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31401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a:t>
            </a:r>
            <a:r>
              <a:rPr lang="en-US" baseline="0" dirty="0"/>
              <a:t> Says… YES -- </a:t>
            </a:r>
          </a:p>
        </p:txBody>
      </p:sp>
      <p:sp>
        <p:nvSpPr>
          <p:cNvPr id="4" name="Slide Number Placeholder 3"/>
          <p:cNvSpPr>
            <a:spLocks noGrp="1"/>
          </p:cNvSpPr>
          <p:nvPr>
            <p:ph type="sldNum" sz="quarter" idx="10"/>
          </p:nvPr>
        </p:nvSpPr>
        <p:spPr/>
        <p:txBody>
          <a:bodyPr/>
          <a:lstStyle/>
          <a:p>
            <a:fld id="{9CA004F4-F240-48F9-8AE1-486585C7F00D}" type="slidenum">
              <a:rPr lang="en-US" smtClean="0"/>
              <a:t>23</a:t>
            </a:fld>
            <a:endParaRPr lang="en-US" dirty="0"/>
          </a:p>
        </p:txBody>
      </p:sp>
    </p:spTree>
    <p:extLst>
      <p:ext uri="{BB962C8B-B14F-4D97-AF65-F5344CB8AC3E}">
        <p14:creationId xmlns:p14="http://schemas.microsoft.com/office/powerpoint/2010/main" val="187485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Equal Access Rule was developed</a:t>
            </a:r>
            <a:r>
              <a:rPr lang="en-US" baseline="0" dirty="0"/>
              <a:t> over time.  Changes proposed in 2020 are NOT in effect, however 2016 and 2021 changes are.</a:t>
            </a:r>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115515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27E64-FE30-4166-9443-2A98FBF10F28}" type="slidenum">
              <a:rPr lang="en-US" smtClean="0"/>
              <a:t>13</a:t>
            </a:fld>
            <a:endParaRPr lang="en-US" dirty="0"/>
          </a:p>
        </p:txBody>
      </p:sp>
    </p:spTree>
    <p:extLst>
      <p:ext uri="{BB962C8B-B14F-4D97-AF65-F5344CB8AC3E}">
        <p14:creationId xmlns:p14="http://schemas.microsoft.com/office/powerpoint/2010/main" val="215402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a:t>
            </a:r>
            <a:r>
              <a:rPr lang="en-US" baseline="0" dirty="0"/>
              <a:t> the Equal Access Rules and Fair Housing Regulations can be a challenging opportunity.</a:t>
            </a:r>
          </a:p>
          <a:p>
            <a:r>
              <a:rPr lang="en-US" baseline="0" dirty="0"/>
              <a:t>Fortunately, HUD engaged technical assistance and nationally recognized organizations to help support implementation.</a:t>
            </a:r>
          </a:p>
          <a:p>
            <a:r>
              <a:rPr lang="en-US" baseline="0" dirty="0"/>
              <a:t>Today we are introducing 3 tools for you:  A Self-Assessment, a Decision-Making Tree, and some case examples </a:t>
            </a:r>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t>15</a:t>
            </a:fld>
            <a:endParaRPr lang="en-US" dirty="0"/>
          </a:p>
        </p:txBody>
      </p:sp>
    </p:spTree>
    <p:extLst>
      <p:ext uri="{BB962C8B-B14F-4D97-AF65-F5344CB8AC3E}">
        <p14:creationId xmlns:p14="http://schemas.microsoft.com/office/powerpoint/2010/main" val="341526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the 6 points, THEN DISPLAY a sample section of the tool..</a:t>
            </a:r>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t>16</a:t>
            </a:fld>
            <a:endParaRPr lang="en-US" dirty="0"/>
          </a:p>
        </p:txBody>
      </p:sp>
    </p:spTree>
    <p:extLst>
      <p:ext uri="{BB962C8B-B14F-4D97-AF65-F5344CB8AC3E}">
        <p14:creationId xmlns:p14="http://schemas.microsoft.com/office/powerpoint/2010/main" val="142796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Item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Attribute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Agency/Project has a Written Policy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Staff, Volunteers and </a:t>
            </a:r>
            <a:r>
              <a:rPr lang="en-US" sz="1200" b="1" u="sng" kern="1200" dirty="0">
                <a:solidFill>
                  <a:schemeClr val="tx1"/>
                </a:solidFill>
                <a:effectLst/>
                <a:latin typeface="+mn-lt"/>
                <a:ea typeface="+mn-ea"/>
                <a:cs typeface="+mn-cs"/>
              </a:rPr>
              <a:t>Contractors </a:t>
            </a:r>
            <a:r>
              <a:rPr lang="en-US" sz="1200" b="1" kern="1200" dirty="0">
                <a:solidFill>
                  <a:schemeClr val="tx1"/>
                </a:solidFill>
                <a:effectLst/>
                <a:latin typeface="+mn-lt"/>
                <a:ea typeface="+mn-ea"/>
                <a:cs typeface="+mn-cs"/>
              </a:rPr>
              <a:t>are Trained to Comply with Written Policy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All Clients are Aware of the Agency/Project Policy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7</a:t>
            </a:r>
          </a:p>
          <a:p>
            <a:r>
              <a:rPr lang="en-US" sz="1200" kern="1200" dirty="0">
                <a:solidFill>
                  <a:schemeClr val="tx1"/>
                </a:solidFill>
                <a:effectLst/>
                <a:latin typeface="+mn-lt"/>
                <a:ea typeface="+mn-ea"/>
                <a:cs typeface="+mn-cs"/>
              </a:rPr>
              <a:t>If the Agency operates a family shelter, the Agency does not expel or decline a client of any gender if they are otherwise eligible for services.</a:t>
            </a:r>
          </a:p>
          <a:p>
            <a:r>
              <a:rPr lang="en-US" sz="1200" kern="1200" dirty="0">
                <a:solidFill>
                  <a:schemeClr val="tx1"/>
                </a:solidFill>
                <a:effectLst/>
                <a:latin typeface="+mn-lt"/>
                <a:ea typeface="+mn-ea"/>
                <a:cs typeface="+mn-cs"/>
              </a:rPr>
              <a:t>Develop a policy statement and procedures to ensure that staff, volunteers and contractors do not expel or decline a client of any gender if they are otherwise eligible for services.</a:t>
            </a:r>
          </a:p>
          <a:p>
            <a:r>
              <a:rPr lang="en-US" sz="1200" kern="1200" dirty="0">
                <a:solidFill>
                  <a:schemeClr val="tx1"/>
                </a:solidFill>
                <a:effectLst/>
                <a:latin typeface="+mn-lt"/>
                <a:ea typeface="+mn-ea"/>
                <a:cs typeface="+mn-cs"/>
              </a:rPr>
              <a:t>Train staff, volunteers and contractors on the agency's commitment to not expel or decline a client of any gender if they are otherwise eligible for services.</a:t>
            </a:r>
          </a:p>
          <a:p>
            <a:r>
              <a:rPr lang="en-US" sz="1200" kern="1200" dirty="0">
                <a:solidFill>
                  <a:schemeClr val="tx1"/>
                </a:solidFill>
                <a:effectLst/>
                <a:latin typeface="+mn-lt"/>
                <a:ea typeface="+mn-ea"/>
                <a:cs typeface="+mn-cs"/>
              </a:rPr>
              <a:t>Publicize the agency's commitment to serve all families, regardless of gender, in project literature."</a:t>
            </a:r>
          </a:p>
          <a:p>
            <a:r>
              <a:rPr lang="en-US" sz="1200" b="1" kern="1200" dirty="0">
                <a:solidFill>
                  <a:schemeClr val="tx1"/>
                </a:solidFill>
                <a:effectLst/>
                <a:latin typeface="+mn-lt"/>
                <a:ea typeface="+mn-ea"/>
                <a:cs typeface="+mn-cs"/>
              </a:rPr>
              <a:t>Harassment Policy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13</a:t>
            </a:r>
          </a:p>
          <a:p>
            <a:r>
              <a:rPr lang="en-US" sz="1200" kern="1200" dirty="0">
                <a:solidFill>
                  <a:schemeClr val="tx1"/>
                </a:solidFill>
                <a:effectLst/>
                <a:latin typeface="+mn-lt"/>
                <a:ea typeface="+mn-ea"/>
                <a:cs typeface="+mn-cs"/>
              </a:rPr>
              <a:t>Agency includes transgender and non-gender conforming in the list of groups vulnerable to harassment and/or list of protected groups. </a:t>
            </a:r>
          </a:p>
          <a:p>
            <a:r>
              <a:rPr lang="en-US" sz="1200" kern="1200" dirty="0">
                <a:solidFill>
                  <a:schemeClr val="tx1"/>
                </a:solidFill>
                <a:effectLst/>
                <a:latin typeface="+mn-lt"/>
                <a:ea typeface="+mn-ea"/>
                <a:cs typeface="+mn-cs"/>
              </a:rPr>
              <a:t>In the list of protected groups within the agency's Policies and Procedures, add transgender and non-gender conforming.  If your agency does not list protected groups, add a list and include this population.</a:t>
            </a:r>
          </a:p>
          <a:p>
            <a:r>
              <a:rPr lang="en-US" sz="1200" kern="1200" dirty="0">
                <a:solidFill>
                  <a:schemeClr val="tx1"/>
                </a:solidFill>
                <a:effectLst/>
                <a:latin typeface="+mn-lt"/>
                <a:ea typeface="+mn-ea"/>
                <a:cs typeface="+mn-cs"/>
              </a:rPr>
              <a:t>Train staff, volunteers and contractors on the agency's inclusion of transgender and non-gender conforming in the list of groups vulnerable to harassment and/or list of protected groups.</a:t>
            </a:r>
          </a:p>
          <a:p>
            <a:r>
              <a:rPr lang="en-US" sz="1200" kern="1200" dirty="0">
                <a:solidFill>
                  <a:schemeClr val="tx1"/>
                </a:solidFill>
                <a:effectLst/>
                <a:latin typeface="+mn-lt"/>
                <a:ea typeface="+mn-ea"/>
                <a:cs typeface="+mn-cs"/>
              </a:rPr>
              <a:t>Educate clients on the agency's inclusion of transgender and non-gender conforming in the list of groups vulnerable to harassment and/or list of protected groups.</a:t>
            </a:r>
          </a:p>
          <a:p>
            <a:r>
              <a:rPr lang="en-US" sz="1200" b="1" kern="1200" dirty="0">
                <a:solidFill>
                  <a:schemeClr val="tx1"/>
                </a:solidFill>
                <a:effectLst/>
                <a:latin typeface="+mn-lt"/>
                <a:ea typeface="+mn-ea"/>
                <a:cs typeface="+mn-cs"/>
              </a:rPr>
              <a:t>Managing and Resolving Violations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20</a:t>
            </a:r>
          </a:p>
          <a:p>
            <a:r>
              <a:rPr lang="en-US" sz="1200" kern="1200" dirty="0">
                <a:solidFill>
                  <a:schemeClr val="tx1"/>
                </a:solidFill>
                <a:effectLst/>
                <a:latin typeface="+mn-lt"/>
                <a:ea typeface="+mn-ea"/>
                <a:cs typeface="+mn-cs"/>
              </a:rPr>
              <a:t>Agency has policy that if a client needs to be moved for harassment and safety concerns, the agency will have a preference to move the client with a bias.</a:t>
            </a:r>
          </a:p>
          <a:p>
            <a:r>
              <a:rPr lang="en-US" sz="1200" kern="1200" dirty="0">
                <a:solidFill>
                  <a:schemeClr val="tx1"/>
                </a:solidFill>
                <a:effectLst/>
                <a:latin typeface="+mn-lt"/>
                <a:ea typeface="+mn-ea"/>
                <a:cs typeface="+mn-cs"/>
              </a:rPr>
              <a:t>Develop a policy statement and procedures that ensure if a client needs to be moved due to harassment and/or safety concerns, the agency will have a preference to move the client with a bias.</a:t>
            </a:r>
          </a:p>
          <a:p>
            <a:r>
              <a:rPr lang="en-US" sz="1200" kern="1200" dirty="0">
                <a:solidFill>
                  <a:schemeClr val="tx1"/>
                </a:solidFill>
                <a:effectLst/>
                <a:latin typeface="+mn-lt"/>
                <a:ea typeface="+mn-ea"/>
                <a:cs typeface="+mn-cs"/>
              </a:rPr>
              <a:t>Train staff, volunteers and contractors on the agency's policy that if a client needs to be moved due harassment and/or safety concerns, the agency will have a preference to move the client with a bias.</a:t>
            </a:r>
          </a:p>
          <a:p>
            <a:r>
              <a:rPr lang="en-US" sz="1200" kern="1200" dirty="0">
                <a:solidFill>
                  <a:schemeClr val="tx1"/>
                </a:solidFill>
                <a:effectLst/>
                <a:latin typeface="+mn-lt"/>
                <a:ea typeface="+mn-ea"/>
                <a:cs typeface="+mn-cs"/>
              </a:rPr>
              <a:t>Educate clients on the agency's policy that if a client needs to be moved due harassment and/or safety concerns, the agency will have a preference to move the client with a bias.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t>17</a:t>
            </a:fld>
            <a:endParaRPr lang="en-US" dirty="0"/>
          </a:p>
        </p:txBody>
      </p:sp>
    </p:spTree>
    <p:extLst>
      <p:ext uri="{BB962C8B-B14F-4D97-AF65-F5344CB8AC3E}">
        <p14:creationId xmlns:p14="http://schemas.microsoft.com/office/powerpoint/2010/main" val="258257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TOOL gives concrete examples</a:t>
            </a:r>
            <a:r>
              <a:rPr lang="en-US" baseline="0" dirty="0"/>
              <a:t> of behaviors that either encourage or discourage equal access interactions.</a:t>
            </a:r>
          </a:p>
          <a:p>
            <a:r>
              <a:rPr lang="en-US" baseline="0" dirty="0"/>
              <a:t>Again, it offers concrete examples in a easy to follow format –</a:t>
            </a:r>
          </a:p>
          <a:p>
            <a:endParaRPr lang="en-US" baseline="0" dirty="0"/>
          </a:p>
          <a:p>
            <a:r>
              <a:rPr lang="en-US" baseline="0" dirty="0"/>
              <a:t>Lets take a look…</a:t>
            </a:r>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t>18</a:t>
            </a:fld>
            <a:endParaRPr lang="en-US" dirty="0"/>
          </a:p>
        </p:txBody>
      </p:sp>
    </p:spTree>
    <p:extLst>
      <p:ext uri="{BB962C8B-B14F-4D97-AF65-F5344CB8AC3E}">
        <p14:creationId xmlns:p14="http://schemas.microsoft.com/office/powerpoint/2010/main" val="310436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font</a:t>
            </a:r>
            <a:r>
              <a:rPr lang="en-US" baseline="0" dirty="0"/>
              <a:t> is too small for you to see – so let’s choose just one piece as an example:</a:t>
            </a:r>
          </a:p>
          <a:p>
            <a:endParaRPr lang="en-US" dirty="0"/>
          </a:p>
          <a:p>
            <a:r>
              <a:rPr lang="en-US" dirty="0"/>
              <a:t>ACKNOWELDGE HUD CPD for the Decision-</a:t>
            </a:r>
            <a:r>
              <a:rPr lang="en-US" baseline="0" dirty="0"/>
              <a:t> Making tool</a:t>
            </a:r>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t>19</a:t>
            </a:fld>
            <a:endParaRPr lang="en-US" dirty="0"/>
          </a:p>
        </p:txBody>
      </p:sp>
    </p:spTree>
    <p:extLst>
      <p:ext uri="{BB962C8B-B14F-4D97-AF65-F5344CB8AC3E}">
        <p14:creationId xmlns:p14="http://schemas.microsoft.com/office/powerpoint/2010/main" val="3940819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a:t>
            </a:r>
            <a:r>
              <a:rPr lang="en-US" baseline="0" dirty="0"/>
              <a:t> UD and NAEH Webinar – June 2018 for examples in today’s material</a:t>
            </a:r>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t>20</a:t>
            </a:fld>
            <a:endParaRPr lang="en-US" dirty="0"/>
          </a:p>
        </p:txBody>
      </p:sp>
    </p:spTree>
    <p:extLst>
      <p:ext uri="{BB962C8B-B14F-4D97-AF65-F5344CB8AC3E}">
        <p14:creationId xmlns:p14="http://schemas.microsoft.com/office/powerpoint/2010/main" val="204713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smtClean="0"/>
              <a:t>9/21/2022</a:t>
            </a:fld>
            <a:endParaRPr lang="en-US"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18950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smtClean="0"/>
              <a:t>9/21/2022</a:t>
            </a:fld>
            <a:endParaRPr lang="en-US"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smtClean="0"/>
              <a:t>9/21/2022</a:t>
            </a:fld>
            <a:endParaRPr lang="en-US"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smtClean="0"/>
              <a:t>9/21/2022</a:t>
            </a:fld>
            <a:endParaRPr lang="en-US"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smtClean="0"/>
              <a:t>9/21/2022</a:t>
            </a:fld>
            <a:endParaRPr lang="en-US"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smtClean="0"/>
              <a:t>9/21/2022</a:t>
            </a:fld>
            <a:endParaRPr lang="en-US"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smtClean="0"/>
              <a:t>9/21/2022</a:t>
            </a:fld>
            <a:endParaRPr lang="en-US"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smtClean="0"/>
              <a:t>9/21/2022</a:t>
            </a:fld>
            <a:endParaRPr lang="en-US"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smtClean="0"/>
              <a:t>9/21/2022</a:t>
            </a:fld>
            <a:endParaRPr lang="en-US"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9/21/2022</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v.unimore.it/in-unimore/in-primopiano/item/1350-il-progetto-di-inclusione-per-soggetti-disabili-quasi-amici-diventa-una-tesi-di-laurea-che-sara-discussa-a-reggio-il-15-aprile"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lacklistednews.com/article/70205/you-should-have-the-right-to-sue-companies-that-violate-your.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dbubble.com/people/safetypins/works/24741026-lgbt-safe-zone-equality?p=sticker"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130132803@N07/17591348953"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news.schoolsdo.org/2018/01/feds-we-have-no-jurisdiction-in-transgender-case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cha-fla.org/landlords-corner/"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blog.uaar.it/2019/08/30/era-una-volta-l-ideologia-gender/"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amrutam-nopen.blogspot.com/2012/02/love-is-when.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etrealphilippines.com/2016/07/family-ties-bind/"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etrealphilippines.com/2016/07/family-ties-bind/"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thebluediamondgallery.com/handwriting/n/notice.html" TargetMode="Externa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bluediamondgallery.com/handwriting/p/process.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descr="Blue rectangle">
            <a:extLst>
              <a:ext uri="{FF2B5EF4-FFF2-40B4-BE49-F238E27FC236}">
                <a16:creationId xmlns:a16="http://schemas.microsoft.com/office/drawing/2014/main" id="{482BBC39-5D4C-4E24-ADB1-5FFFBA7198DC}"/>
              </a:ext>
            </a:extLst>
          </p:cNvPr>
          <p:cNvSpPr/>
          <p:nvPr/>
        </p:nvSpPr>
        <p:spPr>
          <a:xfrm>
            <a:off x="0" y="0"/>
            <a:ext cx="12188952" cy="6858000"/>
          </a:xfrm>
          <a:prstGeom prst="rect">
            <a:avLst/>
          </a:prstGeom>
          <a:blipFill>
            <a:blip r:embed="rId3"/>
            <a:srcRect/>
            <a:stretch>
              <a:fillRect l="-12" r="-12"/>
            </a:stretch>
          </a:blipFill>
        </p:spPr>
        <p:txBody>
          <a:bodyPr wrap="square" lIns="0" tIns="0" rIns="0" bIns="0" rtlCol="0"/>
          <a:lstStyle/>
          <a:p>
            <a:endParaRPr lang="en-US" dirty="0"/>
          </a:p>
        </p:txBody>
      </p:sp>
      <p:sp>
        <p:nvSpPr>
          <p:cNvPr id="4" name="object 3" descr="People with documents">
            <a:extLst>
              <a:ext uri="{FF2B5EF4-FFF2-40B4-BE49-F238E27FC236}">
                <a16:creationId xmlns:a16="http://schemas.microsoft.com/office/drawing/2014/main" id="{0CA2E80D-F3EC-4A5F-8E65-56FEA206EE0F}"/>
              </a:ext>
            </a:extLst>
          </p:cNvPr>
          <p:cNvSpPr/>
          <p:nvPr/>
        </p:nvSpPr>
        <p:spPr>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AFB6C91D-4B22-49F1-9A0B-ABEB9E1F5A26}"/>
              </a:ext>
            </a:extLst>
          </p:cNvPr>
          <p:cNvSpPr>
            <a:spLocks noGrp="1"/>
          </p:cNvSpPr>
          <p:nvPr>
            <p:ph type="ctrTitle"/>
          </p:nvPr>
        </p:nvSpPr>
        <p:spPr>
          <a:xfrm>
            <a:off x="1524000" y="2008518"/>
            <a:ext cx="9144000" cy="2128049"/>
          </a:xfrm>
        </p:spPr>
        <p:txBody>
          <a:bodyPr>
            <a:normAutofit fontScale="90000"/>
          </a:bodyPr>
          <a:lstStyle/>
          <a:p>
            <a:pPr>
              <a:lnSpc>
                <a:spcPct val="125000"/>
              </a:lnSpc>
            </a:pPr>
            <a:r>
              <a:rPr lang="en-US" sz="5000" dirty="0">
                <a:solidFill>
                  <a:schemeClr val="bg1"/>
                </a:solidFill>
                <a:latin typeface="Gill Sans MT" panose="020B0502020104020203" pitchFamily="34" charset="0"/>
              </a:rPr>
              <a:t>Continuum of Care</a:t>
            </a:r>
            <a:br>
              <a:rPr lang="en-US" sz="5000" dirty="0">
                <a:solidFill>
                  <a:schemeClr val="bg1"/>
                </a:solidFill>
                <a:latin typeface="Gill Sans MT" panose="020B0502020104020203" pitchFamily="34" charset="0"/>
              </a:rPr>
            </a:br>
            <a:r>
              <a:rPr lang="en-US" sz="5000" dirty="0">
                <a:latin typeface="Gill Sans MT" panose="020B0502020104020203" pitchFamily="34" charset="0"/>
              </a:rPr>
              <a:t>Equal Access </a:t>
            </a:r>
            <a:r>
              <a:rPr lang="en-US" sz="5000">
                <a:latin typeface="Gill Sans MT" panose="020B0502020104020203" pitchFamily="34" charset="0"/>
              </a:rPr>
              <a:t>Basics and Implementation </a:t>
            </a:r>
            <a:r>
              <a:rPr lang="en-US" sz="5000" dirty="0">
                <a:latin typeface="Gill Sans MT" panose="020B0502020104020203" pitchFamily="34" charset="0"/>
              </a:rPr>
              <a:t>Tools</a:t>
            </a:r>
            <a:endParaRPr lang="en-US" sz="5000" dirty="0">
              <a:solidFill>
                <a:schemeClr val="bg1"/>
              </a:solidFill>
              <a:latin typeface="Gill Sans MT" panose="020B0502020104020203" pitchFamily="34" charset="0"/>
            </a:endParaRPr>
          </a:p>
        </p:txBody>
      </p:sp>
      <p:sp>
        <p:nvSpPr>
          <p:cNvPr id="3" name="Subtitle 2">
            <a:extLst>
              <a:ext uri="{FF2B5EF4-FFF2-40B4-BE49-F238E27FC236}">
                <a16:creationId xmlns:a16="http://schemas.microsoft.com/office/drawing/2014/main" id="{2F8CF06A-B594-4BA2-8B1E-D649096D742F}"/>
              </a:ext>
            </a:extLst>
          </p:cNvPr>
          <p:cNvSpPr>
            <a:spLocks noGrp="1"/>
          </p:cNvSpPr>
          <p:nvPr>
            <p:ph type="subTitle" idx="1"/>
          </p:nvPr>
        </p:nvSpPr>
        <p:spPr>
          <a:xfrm>
            <a:off x="4152000" y="4221162"/>
            <a:ext cx="3888000" cy="882001"/>
          </a:xfrm>
          <a:solidFill>
            <a:schemeClr val="accent2">
              <a:alpha val="90000"/>
            </a:schemeClr>
          </a:solidFill>
        </p:spPr>
        <p:txBody>
          <a:bodyPr anchor="ctr" anchorCtr="0">
            <a:normAutofit/>
          </a:bodyPr>
          <a:lstStyle/>
          <a:p>
            <a:r>
              <a:rPr lang="en-US" dirty="0"/>
              <a:t>September 2022</a:t>
            </a:r>
            <a:endParaRPr lang="en-US" sz="2500" b="1" i="1" spc="65" dirty="0">
              <a:solidFill>
                <a:schemeClr val="accent1"/>
              </a:solidFill>
              <a:latin typeface="Arial"/>
              <a:cs typeface="Arial"/>
            </a:endParaRPr>
          </a:p>
        </p:txBody>
      </p:sp>
      <p:sp>
        <p:nvSpPr>
          <p:cNvPr id="6" name="object 7" descr="Beige rectangle">
            <a:extLst>
              <a:ext uri="{FF2B5EF4-FFF2-40B4-BE49-F238E27FC236}">
                <a16:creationId xmlns:a16="http://schemas.microsoft.com/office/drawing/2014/main" id="{B36975AA-C62E-46BE-9382-E2CF56FDF817}"/>
              </a:ext>
            </a:extLst>
          </p:cNvPr>
          <p:cNvSpPr/>
          <p:nvPr/>
        </p:nvSpPr>
        <p:spPr>
          <a:xfrm>
            <a:off x="3108000" y="3229869"/>
            <a:ext cx="5976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109355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28118-17FF-4B33-BA2D-1FBB1C7B2C5E}"/>
              </a:ext>
            </a:extLst>
          </p:cNvPr>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HUDs Equal Access Rule</a:t>
            </a:r>
          </a:p>
        </p:txBody>
      </p:sp>
      <p:sp>
        <p:nvSpPr>
          <p:cNvPr id="3" name="Content Placeholder 2">
            <a:extLst>
              <a:ext uri="{FF2B5EF4-FFF2-40B4-BE49-F238E27FC236}">
                <a16:creationId xmlns:a16="http://schemas.microsoft.com/office/drawing/2014/main" id="{763C2FBC-1FE1-4908-8077-B9303ADA3FD6}"/>
              </a:ext>
            </a:extLst>
          </p:cNvPr>
          <p:cNvSpPr>
            <a:spLocks noGrp="1"/>
          </p:cNvSpPr>
          <p:nvPr>
            <p:ph idx="1"/>
          </p:nvPr>
        </p:nvSpPr>
        <p:spPr>
          <a:xfrm>
            <a:off x="838200" y="1612900"/>
            <a:ext cx="10515600" cy="4879975"/>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Specific strategies to implement Equal Access may include inclusive Policy Standards Anti-discrimination policies and procedures that:</a:t>
            </a:r>
          </a:p>
          <a:p>
            <a:r>
              <a:rPr lang="en-US" sz="2000" dirty="0">
                <a:latin typeface="Times New Roman" panose="02020603050405020304" pitchFamily="18" charset="0"/>
                <a:cs typeface="Times New Roman" panose="02020603050405020304" pitchFamily="18" charset="0"/>
              </a:rPr>
              <a:t>Ensure placement and accommodation are made in accordance with an individual’s gender identity. </a:t>
            </a:r>
          </a:p>
          <a:p>
            <a:r>
              <a:rPr lang="en-US" sz="2000" dirty="0">
                <a:latin typeface="Times New Roman" panose="02020603050405020304" pitchFamily="18" charset="0"/>
                <a:cs typeface="Times New Roman" panose="02020603050405020304" pitchFamily="18" charset="0"/>
              </a:rPr>
              <a:t>Ensure agency uses appropriate, inclusive language in communications, publications, trainings, personnel handbooks and other policy documents that affirms the agency’s commitment to serving all eligible clients in adherence with the Equal Access Rule. </a:t>
            </a:r>
          </a:p>
          <a:p>
            <a:r>
              <a:rPr lang="en-US" sz="2000" dirty="0">
                <a:latin typeface="Times New Roman" panose="02020603050405020304" pitchFamily="18" charset="0"/>
                <a:cs typeface="Times New Roman" panose="02020603050405020304" pitchFamily="18" charset="0"/>
              </a:rPr>
              <a:t>Have an anti-harassment policy that includes transgender and non-gender conforming in the list of groups vulnerable to harassment and/or list of protected groups. </a:t>
            </a: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4C3D635-4418-4984-AF36-7603C59EB946}"/>
              </a:ext>
            </a:extLst>
          </p:cNvPr>
          <p:cNvSpPr>
            <a:spLocks noGrp="1"/>
          </p:cNvSpPr>
          <p:nvPr>
            <p:ph type="sldNum" sz="quarter" idx="12"/>
          </p:nvPr>
        </p:nvSpPr>
        <p:spPr/>
        <p:txBody>
          <a:bodyPr/>
          <a:lstStyle/>
          <a:p>
            <a:fld id="{82EE24B5-652C-4DB5-B7C3-B5BBEC1280B1}" type="slidenum">
              <a:rPr lang="en-US" smtClean="0"/>
              <a:t>10</a:t>
            </a:fld>
            <a:endParaRPr lang="en-US" dirty="0"/>
          </a:p>
        </p:txBody>
      </p:sp>
      <p:pic>
        <p:nvPicPr>
          <p:cNvPr id="6" name="Picture 5">
            <a:extLst>
              <a:ext uri="{FF2B5EF4-FFF2-40B4-BE49-F238E27FC236}">
                <a16:creationId xmlns:a16="http://schemas.microsoft.com/office/drawing/2014/main" id="{96BEC295-A5F5-481B-9D03-5CDD6CEAAC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77908" y="4543682"/>
            <a:ext cx="2504342" cy="1566605"/>
          </a:xfrm>
          <a:prstGeom prst="rect">
            <a:avLst/>
          </a:prstGeom>
        </p:spPr>
      </p:pic>
    </p:spTree>
    <p:extLst>
      <p:ext uri="{BB962C8B-B14F-4D97-AF65-F5344CB8AC3E}">
        <p14:creationId xmlns:p14="http://schemas.microsoft.com/office/powerpoint/2010/main" val="412487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108B-88ED-4F17-9D1F-ECBFA9A8DC6F}"/>
              </a:ext>
            </a:extLst>
          </p:cNvPr>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HUDs Equal Access Rule</a:t>
            </a:r>
            <a:endParaRPr lang="en-US" sz="2400" dirty="0"/>
          </a:p>
        </p:txBody>
      </p:sp>
      <p:sp>
        <p:nvSpPr>
          <p:cNvPr id="3" name="Content Placeholder 2">
            <a:extLst>
              <a:ext uri="{FF2B5EF4-FFF2-40B4-BE49-F238E27FC236}">
                <a16:creationId xmlns:a16="http://schemas.microsoft.com/office/drawing/2014/main" id="{830E2C4D-AACF-4371-A7DA-318CEE6CA87C}"/>
              </a:ext>
            </a:extLst>
          </p:cNvPr>
          <p:cNvSpPr>
            <a:spLocks noGrp="1"/>
          </p:cNvSpPr>
          <p:nvPr>
            <p:ph idx="1"/>
          </p:nvPr>
        </p:nvSpPr>
        <p:spPr/>
        <p:txBody>
          <a:bodyPr/>
          <a:lstStyle/>
          <a:p>
            <a:r>
              <a:rPr lang="en-US" sz="2000" dirty="0">
                <a:latin typeface="Times New Roman" panose="02020603050405020304" pitchFamily="18" charset="0"/>
                <a:cs typeface="Times New Roman" panose="02020603050405020304" pitchFamily="18" charset="0"/>
              </a:rPr>
              <a:t>Have a formal grievance process that is prompt, transparent and consistent in managing and resolving violations. </a:t>
            </a:r>
          </a:p>
          <a:p>
            <a:r>
              <a:rPr lang="en-US" sz="2000" dirty="0">
                <a:latin typeface="Times New Roman" panose="02020603050405020304" pitchFamily="18" charset="0"/>
                <a:cs typeface="Times New Roman" panose="02020603050405020304" pitchFamily="18" charset="0"/>
              </a:rPr>
              <a:t>Include confidentiality practices that keep’s a client transgender status confidential, unless the client gives permission to share this information. </a:t>
            </a:r>
          </a:p>
          <a:p>
            <a:r>
              <a:rPr lang="en-US" sz="2000" dirty="0">
                <a:latin typeface="Times New Roman" panose="02020603050405020304" pitchFamily="18" charset="0"/>
                <a:cs typeface="Times New Roman" panose="02020603050405020304" pitchFamily="18" charset="0"/>
              </a:rPr>
              <a:t>Allows for clients to request a private space for intake and data collection. </a:t>
            </a:r>
          </a:p>
          <a:p>
            <a:r>
              <a:rPr lang="en-US" sz="2000" dirty="0">
                <a:latin typeface="Times New Roman" panose="02020603050405020304" pitchFamily="18" charset="0"/>
                <a:cs typeface="Times New Roman" panose="02020603050405020304" pitchFamily="18" charset="0"/>
              </a:rPr>
              <a:t>Outlines safety practices including respecting the client’s evaluation of their own safety practice with regard to proposed housing options and accommodating reasonable clients request regarding safety</a:t>
            </a:r>
          </a:p>
          <a:p>
            <a:endParaRPr lang="en-US" dirty="0"/>
          </a:p>
        </p:txBody>
      </p:sp>
      <p:sp>
        <p:nvSpPr>
          <p:cNvPr id="4" name="Slide Number Placeholder 3">
            <a:extLst>
              <a:ext uri="{FF2B5EF4-FFF2-40B4-BE49-F238E27FC236}">
                <a16:creationId xmlns:a16="http://schemas.microsoft.com/office/drawing/2014/main" id="{B9ED2486-EDAC-4F3A-B3D1-DF21841DEC06}"/>
              </a:ext>
            </a:extLst>
          </p:cNvPr>
          <p:cNvSpPr>
            <a:spLocks noGrp="1"/>
          </p:cNvSpPr>
          <p:nvPr>
            <p:ph type="sldNum" sz="quarter" idx="12"/>
          </p:nvPr>
        </p:nvSpPr>
        <p:spPr/>
        <p:txBody>
          <a:bodyPr/>
          <a:lstStyle/>
          <a:p>
            <a:fld id="{82EE24B5-652C-4DB5-B7C3-B5BBEC1280B1}" type="slidenum">
              <a:rPr lang="en-US" smtClean="0"/>
              <a:t>11</a:t>
            </a:fld>
            <a:endParaRPr lang="en-US" dirty="0"/>
          </a:p>
        </p:txBody>
      </p:sp>
      <p:pic>
        <p:nvPicPr>
          <p:cNvPr id="6" name="Picture 5" descr="Icon&#10;&#10;Description automatically generated">
            <a:extLst>
              <a:ext uri="{FF2B5EF4-FFF2-40B4-BE49-F238E27FC236}">
                <a16:creationId xmlns:a16="http://schemas.microsoft.com/office/drawing/2014/main" id="{5AFA6FE2-66FD-4C80-9BA3-48AAD8EF5C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13673" y="4584504"/>
            <a:ext cx="3454791" cy="1727396"/>
          </a:xfrm>
          <a:prstGeom prst="rect">
            <a:avLst/>
          </a:prstGeom>
        </p:spPr>
      </p:pic>
    </p:spTree>
    <p:extLst>
      <p:ext uri="{BB962C8B-B14F-4D97-AF65-F5344CB8AC3E}">
        <p14:creationId xmlns:p14="http://schemas.microsoft.com/office/powerpoint/2010/main" val="64402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2FB8-2895-443B-9EBF-82E5F0070CF5}"/>
              </a:ext>
            </a:extLst>
          </p:cNvPr>
          <p:cNvSpPr>
            <a:spLocks noGrp="1"/>
          </p:cNvSpPr>
          <p:nvPr>
            <p:ph type="title"/>
          </p:nvPr>
        </p:nvSpPr>
        <p:spPr>
          <a:xfrm>
            <a:off x="2628997" y="-245898"/>
            <a:ext cx="11047013" cy="1434415"/>
          </a:xfrm>
        </p:spPr>
        <p:txBody>
          <a:bodyPr anchor="b">
            <a:normAutofit/>
          </a:bodyPr>
          <a:lstStyle/>
          <a:p>
            <a:r>
              <a:rPr lang="en-US" sz="2400" b="1" dirty="0">
                <a:latin typeface="Times New Roman" panose="02020603050405020304" pitchFamily="18" charset="0"/>
                <a:cs typeface="Times New Roman" panose="02020603050405020304" pitchFamily="18" charset="0"/>
              </a:rPr>
              <a:t>Equal Access: Policies and Procedures</a:t>
            </a:r>
          </a:p>
        </p:txBody>
      </p:sp>
      <p:pic>
        <p:nvPicPr>
          <p:cNvPr id="5" name="Picture 4" descr="Diagram&#10;&#10;Description automatically generated">
            <a:extLst>
              <a:ext uri="{FF2B5EF4-FFF2-40B4-BE49-F238E27FC236}">
                <a16:creationId xmlns:a16="http://schemas.microsoft.com/office/drawing/2014/main" id="{3F103E41-B024-4663-90E6-AB83A0EE64F3}"/>
              </a:ext>
            </a:extLst>
          </p:cNvPr>
          <p:cNvPicPr>
            <a:picLocks noChangeAspect="1"/>
          </p:cNvPicPr>
          <p:nvPr/>
        </p:nvPicPr>
        <p:blipFill rotWithShape="1">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
          <a:stretch/>
        </p:blipFill>
        <p:spPr>
          <a:xfrm>
            <a:off x="1307349" y="2170946"/>
            <a:ext cx="2643296" cy="2804293"/>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3702106B-3A1C-442A-851B-1B5DC51FF214}"/>
              </a:ext>
            </a:extLst>
          </p:cNvPr>
          <p:cNvSpPr>
            <a:spLocks noGrp="1"/>
          </p:cNvSpPr>
          <p:nvPr>
            <p:ph idx="1"/>
          </p:nvPr>
        </p:nvSpPr>
        <p:spPr>
          <a:xfrm>
            <a:off x="4905955" y="2071316"/>
            <a:ext cx="6713552" cy="4114800"/>
          </a:xfrm>
        </p:spPr>
        <p:txBody>
          <a:bodyPr anchor="t">
            <a:normAutofit/>
          </a:bodyPr>
          <a:lstStyle/>
          <a:p>
            <a:r>
              <a:rPr lang="en-US" sz="2000" dirty="0">
                <a:latin typeface="Times New Roman" panose="02020603050405020304" pitchFamily="18" charset="0"/>
                <a:cs typeface="Times New Roman" panose="02020603050405020304" pitchFamily="18" charset="0"/>
              </a:rPr>
              <a:t>As preemptive steps, providers are strongly encouraged to post a notice of rights under this rule and under HUD’s 2012 Equal Access Rule on bulletin boards and in other public spaces where information is made available, to clearly establish expectations. </a:t>
            </a:r>
          </a:p>
        </p:txBody>
      </p:sp>
    </p:spTree>
    <p:extLst>
      <p:ext uri="{BB962C8B-B14F-4D97-AF65-F5344CB8AC3E}">
        <p14:creationId xmlns:p14="http://schemas.microsoft.com/office/powerpoint/2010/main" val="3780914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8D1950-9A59-4B04-80A1-045046D341E2}"/>
              </a:ext>
            </a:extLst>
          </p:cNvPr>
          <p:cNvPicPr>
            <a:picLocks noChangeAspect="1"/>
          </p:cNvPicPr>
          <p:nvPr/>
        </p:nvPicPr>
        <p:blipFill>
          <a:blip r:embed="rId3"/>
          <a:stretch>
            <a:fillRect/>
          </a:stretch>
        </p:blipFill>
        <p:spPr>
          <a:xfrm>
            <a:off x="5517018" y="809344"/>
            <a:ext cx="4712676" cy="5095875"/>
          </a:xfrm>
          <a:prstGeom prst="rect">
            <a:avLst/>
          </a:prstGeom>
        </p:spPr>
      </p:pic>
      <p:sp>
        <p:nvSpPr>
          <p:cNvPr id="5" name="TextBox 4">
            <a:extLst>
              <a:ext uri="{FF2B5EF4-FFF2-40B4-BE49-F238E27FC236}">
                <a16:creationId xmlns:a16="http://schemas.microsoft.com/office/drawing/2014/main" id="{CCCA25FE-81BF-47A1-8007-66BCE23AEFBE}"/>
              </a:ext>
            </a:extLst>
          </p:cNvPr>
          <p:cNvSpPr txBox="1"/>
          <p:nvPr/>
        </p:nvSpPr>
        <p:spPr>
          <a:xfrm>
            <a:off x="3400864" y="6124694"/>
            <a:ext cx="6098344" cy="369332"/>
          </a:xfrm>
          <a:prstGeom prst="rect">
            <a:avLst/>
          </a:prstGeom>
          <a:noFill/>
        </p:spPr>
        <p:txBody>
          <a:bodyPr wrap="square">
            <a:spAutoFit/>
          </a:bodyPr>
          <a:lstStyle/>
          <a:p>
            <a:r>
              <a:rPr lang="en-US" dirty="0"/>
              <a:t>https://www.hud.gov/sites/documents/LGBTFLYER.PDF</a:t>
            </a:r>
          </a:p>
        </p:txBody>
      </p:sp>
      <p:sp>
        <p:nvSpPr>
          <p:cNvPr id="6" name="TextBox 5">
            <a:extLst>
              <a:ext uri="{FF2B5EF4-FFF2-40B4-BE49-F238E27FC236}">
                <a16:creationId xmlns:a16="http://schemas.microsoft.com/office/drawing/2014/main" id="{3F5E25A1-AD05-4582-B683-4A066360BA2A}"/>
              </a:ext>
            </a:extLst>
          </p:cNvPr>
          <p:cNvSpPr txBox="1"/>
          <p:nvPr/>
        </p:nvSpPr>
        <p:spPr>
          <a:xfrm>
            <a:off x="608428" y="1477109"/>
            <a:ext cx="4251960" cy="3139321"/>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In order to ensure that individuals are aware of their rights to equal access, HUD proposes to require owners and operators of CPD-funded shelters and facilities to post on bulletin boards and in other public spaces where information is typically made available a notice entitled ‘‘Equal Access Regardless of Sexual Orientation, Gender Identity, or Marital Status for HUD’s Community Planning and Development Programs’’</a:t>
            </a:r>
          </a:p>
        </p:txBody>
      </p:sp>
    </p:spTree>
    <p:extLst>
      <p:ext uri="{BB962C8B-B14F-4D97-AF65-F5344CB8AC3E}">
        <p14:creationId xmlns:p14="http://schemas.microsoft.com/office/powerpoint/2010/main" val="125579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loor, measuring stick&#10;&#10;Description automatically generated">
            <a:extLst>
              <a:ext uri="{FF2B5EF4-FFF2-40B4-BE49-F238E27FC236}">
                <a16:creationId xmlns:a16="http://schemas.microsoft.com/office/drawing/2014/main" id="{505D6583-356E-4CFC-B44B-896488076AA1}"/>
              </a:ext>
            </a:extLst>
          </p:cNvPr>
          <p:cNvPicPr>
            <a:picLocks noChangeAspect="1"/>
          </p:cNvPicPr>
          <p:nvPr/>
        </p:nvPicPr>
        <p:blipFill rotWithShape="1">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
          <a:stretch/>
        </p:blipFill>
        <p:spPr>
          <a:xfrm>
            <a:off x="1" y="0"/>
            <a:ext cx="6513341" cy="6857999"/>
          </a:xfrm>
          <a:prstGeom prst="rect">
            <a:avLst/>
          </a:prstGeom>
        </p:spPr>
      </p:pic>
      <p:sp>
        <p:nvSpPr>
          <p:cNvPr id="2" name="Title 1">
            <a:extLst>
              <a:ext uri="{FF2B5EF4-FFF2-40B4-BE49-F238E27FC236}">
                <a16:creationId xmlns:a16="http://schemas.microsoft.com/office/drawing/2014/main" id="{B0245740-1DEA-494A-A90A-2636DD56D922}"/>
              </a:ext>
            </a:extLst>
          </p:cNvPr>
          <p:cNvSpPr>
            <a:spLocks noGrp="1"/>
          </p:cNvSpPr>
          <p:nvPr>
            <p:ph type="title"/>
          </p:nvPr>
        </p:nvSpPr>
        <p:spPr>
          <a:xfrm>
            <a:off x="6932749" y="253757"/>
            <a:ext cx="3822189" cy="1899912"/>
          </a:xfrm>
        </p:spPr>
        <p:txBody>
          <a:bodyPr>
            <a:normAutofit/>
          </a:bodyPr>
          <a:lstStyle/>
          <a:p>
            <a:r>
              <a:rPr lang="en-US" sz="2400" b="1" dirty="0">
                <a:latin typeface="Times New Roman" panose="02020603050405020304" pitchFamily="18" charset="0"/>
                <a:cs typeface="Times New Roman" panose="02020603050405020304" pitchFamily="18" charset="0"/>
              </a:rPr>
              <a:t>Equal Access: Policies and Procedures</a:t>
            </a:r>
          </a:p>
        </p:txBody>
      </p:sp>
      <p:sp>
        <p:nvSpPr>
          <p:cNvPr id="3" name="Content Placeholder 2">
            <a:extLst>
              <a:ext uri="{FF2B5EF4-FFF2-40B4-BE49-F238E27FC236}">
                <a16:creationId xmlns:a16="http://schemas.microsoft.com/office/drawing/2014/main" id="{1FD9B107-D4E8-47BB-9AB7-7CEBE3F06823}"/>
              </a:ext>
            </a:extLst>
          </p:cNvPr>
          <p:cNvSpPr>
            <a:spLocks noGrp="1"/>
          </p:cNvSpPr>
          <p:nvPr>
            <p:ph idx="1"/>
          </p:nvPr>
        </p:nvSpPr>
        <p:spPr>
          <a:xfrm>
            <a:off x="7144748" y="2421495"/>
            <a:ext cx="4559572" cy="3742762"/>
          </a:xfrm>
        </p:spPr>
        <p:txBody>
          <a:bodyPr>
            <a:normAutofit/>
          </a:bodyPr>
          <a:lstStyle/>
          <a:p>
            <a:r>
              <a:rPr lang="en-US" sz="2000" dirty="0">
                <a:latin typeface="Times New Roman" panose="02020603050405020304" pitchFamily="18" charset="0"/>
                <a:cs typeface="Times New Roman" panose="02020603050405020304" pitchFamily="18" charset="0"/>
              </a:rPr>
              <a:t>Recordkeeping Requirements: </a:t>
            </a:r>
          </a:p>
          <a:p>
            <a:pPr lvl="1"/>
            <a:r>
              <a:rPr lang="en-US" sz="2000" dirty="0">
                <a:latin typeface="Times New Roman" panose="02020603050405020304" pitchFamily="18" charset="0"/>
                <a:cs typeface="Times New Roman" panose="02020603050405020304" pitchFamily="18" charset="0"/>
              </a:rPr>
              <a:t>This final rule redesignates the recordkeeping requirements from § 5.106(e) to 5.106(d) and states that providers must document and maintain, for a period of 5 years, records of compliance with the requirements of this rule regarding establishing or amending policies and procedures. </a:t>
            </a:r>
          </a:p>
        </p:txBody>
      </p:sp>
    </p:spTree>
    <p:extLst>
      <p:ext uri="{BB962C8B-B14F-4D97-AF65-F5344CB8AC3E}">
        <p14:creationId xmlns:p14="http://schemas.microsoft.com/office/powerpoint/2010/main" val="4259280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2FB8-2895-443B-9EBF-82E5F0070CF5}"/>
              </a:ext>
            </a:extLst>
          </p:cNvPr>
          <p:cNvSpPr>
            <a:spLocks noGrp="1"/>
          </p:cNvSpPr>
          <p:nvPr>
            <p:ph type="title"/>
          </p:nvPr>
        </p:nvSpPr>
        <p:spPr>
          <a:xfrm>
            <a:off x="782268" y="502023"/>
            <a:ext cx="11047013" cy="519953"/>
          </a:xfrm>
        </p:spPr>
        <p:txBody>
          <a:bodyPr anchor="b">
            <a:normAutofit/>
          </a:bodyPr>
          <a:lstStyle/>
          <a:p>
            <a:r>
              <a:rPr lang="en-US" sz="2800" b="1" dirty="0">
                <a:latin typeface="Times New Roman" panose="02020603050405020304" pitchFamily="18" charset="0"/>
                <a:cs typeface="Times New Roman" panose="02020603050405020304" pitchFamily="18" charset="0"/>
              </a:rPr>
              <a:t>Equal Access</a:t>
            </a:r>
            <a:r>
              <a:rPr lang="en-US" sz="2800" dirty="0">
                <a:latin typeface="Times New Roman" panose="02020603050405020304" pitchFamily="18" charset="0"/>
                <a:cs typeface="Times New Roman" panose="02020603050405020304" pitchFamily="18" charset="0"/>
              </a:rPr>
              <a:t> Implementation Tools and Helpful Hints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702106B-3A1C-442A-851B-1B5DC51FF214}"/>
              </a:ext>
            </a:extLst>
          </p:cNvPr>
          <p:cNvSpPr>
            <a:spLocks noGrp="1"/>
          </p:cNvSpPr>
          <p:nvPr>
            <p:ph idx="1"/>
          </p:nvPr>
        </p:nvSpPr>
        <p:spPr>
          <a:xfrm>
            <a:off x="4374775" y="1214064"/>
            <a:ext cx="7047509" cy="4720571"/>
          </a:xfrm>
        </p:spPr>
        <p:txBody>
          <a:bodyPr anchor="t">
            <a:normAutofit/>
          </a:bodyPr>
          <a:lstStyle/>
          <a:p>
            <a:pPr marL="0" indent="0">
              <a:buNone/>
            </a:pPr>
            <a:r>
              <a:rPr lang="en-US" sz="2800" dirty="0">
                <a:latin typeface="Times New Roman" panose="02020603050405020304" pitchFamily="18" charset="0"/>
                <a:cs typeface="Times New Roman" panose="02020603050405020304" pitchFamily="18" charset="0"/>
              </a:rPr>
              <a:t>Implementing the Equal Access Rules can be a challenging responsibility.</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HUD, technical assistance providers, and national organizations have developed some tools to help support agencies in this process.  </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Today’s training introduces support tools:</a:t>
            </a:r>
          </a:p>
          <a:p>
            <a:pPr marL="0" indent="0">
              <a:buNone/>
            </a:pPr>
            <a:r>
              <a:rPr lang="en-US" sz="2800" b="1" dirty="0">
                <a:latin typeface="Times New Roman" panose="02020603050405020304" pitchFamily="18" charset="0"/>
                <a:cs typeface="Times New Roman" panose="02020603050405020304" pitchFamily="18" charset="0"/>
              </a:rPr>
              <a:t>Self–Assessment; Decision-Tree; and Simple Examples</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2268" y="1432932"/>
            <a:ext cx="2356162" cy="250140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6" y="3934337"/>
            <a:ext cx="3807445" cy="2235087"/>
          </a:xfrm>
          <a:prstGeom prst="rect">
            <a:avLst/>
          </a:prstGeom>
        </p:spPr>
      </p:pic>
    </p:spTree>
    <p:extLst>
      <p:ext uri="{BB962C8B-B14F-4D97-AF65-F5344CB8AC3E}">
        <p14:creationId xmlns:p14="http://schemas.microsoft.com/office/powerpoint/2010/main" val="1001677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2FB8-2895-443B-9EBF-82E5F0070CF5}"/>
              </a:ext>
            </a:extLst>
          </p:cNvPr>
          <p:cNvSpPr>
            <a:spLocks noGrp="1"/>
          </p:cNvSpPr>
          <p:nvPr>
            <p:ph type="title"/>
          </p:nvPr>
        </p:nvSpPr>
        <p:spPr>
          <a:xfrm>
            <a:off x="572494" y="-245898"/>
            <a:ext cx="11047013" cy="1434415"/>
          </a:xfrm>
        </p:spPr>
        <p:txBody>
          <a:bodyPr anchor="b">
            <a:normAutofit/>
          </a:bodyPr>
          <a:lstStyle/>
          <a:p>
            <a:r>
              <a:rPr lang="en-US" sz="2400" b="1" dirty="0">
                <a:latin typeface="Times New Roman" panose="02020603050405020304" pitchFamily="18" charset="0"/>
                <a:cs typeface="Times New Roman" panose="02020603050405020304" pitchFamily="18" charset="0"/>
              </a:rPr>
              <a:t>Equal Access</a:t>
            </a:r>
            <a:r>
              <a:rPr lang="en-US" sz="2400" dirty="0">
                <a:latin typeface="Times New Roman" panose="02020603050405020304" pitchFamily="18" charset="0"/>
                <a:cs typeface="Times New Roman" panose="02020603050405020304" pitchFamily="18" charset="0"/>
              </a:rPr>
              <a:t> AGENCY SELF - ASSESSMENT TOOL </a:t>
            </a:r>
            <a:endParaRPr lang="en-US"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702106B-3A1C-442A-851B-1B5DC51FF214}"/>
              </a:ext>
            </a:extLst>
          </p:cNvPr>
          <p:cNvSpPr>
            <a:spLocks noGrp="1"/>
          </p:cNvSpPr>
          <p:nvPr>
            <p:ph idx="1"/>
          </p:nvPr>
        </p:nvSpPr>
        <p:spPr>
          <a:xfrm>
            <a:off x="815163" y="1318280"/>
            <a:ext cx="11089965" cy="5136308"/>
          </a:xfrm>
        </p:spPr>
        <p:txBody>
          <a:bodyPr anchor="t">
            <a:normAutofit/>
          </a:bodyPr>
          <a:lstStyle/>
          <a:p>
            <a:pPr marL="0" indent="0">
              <a:buNone/>
            </a:pPr>
            <a:r>
              <a:rPr lang="en-US" sz="2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This tool:</a:t>
            </a:r>
            <a:endParaRPr lang="en-US" sz="2200" b="1" dirty="0">
              <a:latin typeface="Times New Roman" panose="02020603050405020304" pitchFamily="18" charset="0"/>
              <a:cs typeface="Times New Roman" panose="02020603050405020304" pitchFamily="18" charset="0"/>
            </a:endParaRPr>
          </a:p>
          <a:p>
            <a:pPr marL="3937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Helps homeless housing and service providers assess their compliance with the rules  </a:t>
            </a:r>
          </a:p>
          <a:p>
            <a:pPr marL="3937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Is intended for agency INTERNAL USE – not as a monitoring tool</a:t>
            </a:r>
          </a:p>
          <a:p>
            <a:pPr marL="3937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Is Self-guided</a:t>
            </a:r>
          </a:p>
          <a:p>
            <a:pPr marL="3937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Points out regulations and best practices</a:t>
            </a:r>
          </a:p>
          <a:p>
            <a:pPr marL="3937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Has an index of definitions</a:t>
            </a:r>
          </a:p>
          <a:p>
            <a:pPr marL="3937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Offers an easy-to follow chart guides agency administrators and staff through key aspects of:</a:t>
            </a:r>
          </a:p>
          <a:p>
            <a:pPr lvl="1"/>
            <a:r>
              <a:rPr lang="en-US" sz="2200" dirty="0">
                <a:latin typeface="Times New Roman" panose="02020603050405020304" pitchFamily="18" charset="0"/>
                <a:cs typeface="Times New Roman" panose="02020603050405020304" pitchFamily="18" charset="0"/>
              </a:rPr>
              <a:t>Agency Policy</a:t>
            </a:r>
          </a:p>
          <a:p>
            <a:pPr lvl="1"/>
            <a:r>
              <a:rPr lang="en-US" sz="2200" dirty="0">
                <a:latin typeface="Times New Roman" panose="02020603050405020304" pitchFamily="18" charset="0"/>
                <a:cs typeface="Times New Roman" panose="02020603050405020304" pitchFamily="18" charset="0"/>
              </a:rPr>
              <a:t>Harassment Guidelines</a:t>
            </a:r>
          </a:p>
          <a:p>
            <a:pPr lvl="1"/>
            <a:r>
              <a:rPr lang="en-US" sz="2200" dirty="0">
                <a:latin typeface="Times New Roman" panose="02020603050405020304" pitchFamily="18" charset="0"/>
                <a:cs typeface="Times New Roman" panose="02020603050405020304" pitchFamily="18" charset="0"/>
              </a:rPr>
              <a:t>Resolving Violations</a:t>
            </a:r>
          </a:p>
          <a:p>
            <a:pPr lvl="1"/>
            <a:r>
              <a:rPr lang="en-US" sz="2200" dirty="0">
                <a:latin typeface="Times New Roman" panose="02020603050405020304" pitchFamily="18" charset="0"/>
                <a:cs typeface="Times New Roman" panose="02020603050405020304" pitchFamily="18" charset="0"/>
              </a:rPr>
              <a:t>Ensuring Confidentiality</a:t>
            </a:r>
          </a:p>
          <a:p>
            <a:pPr lvl="1"/>
            <a:r>
              <a:rPr lang="en-US" sz="2200" dirty="0">
                <a:latin typeface="Times New Roman" panose="02020603050405020304" pitchFamily="18" charset="0"/>
                <a:cs typeface="Times New Roman" panose="02020603050405020304" pitchFamily="18" charset="0"/>
              </a:rPr>
              <a:t>Addressing Safety</a:t>
            </a:r>
          </a:p>
        </p:txBody>
      </p:sp>
    </p:spTree>
    <p:extLst>
      <p:ext uri="{BB962C8B-B14F-4D97-AF65-F5344CB8AC3E}">
        <p14:creationId xmlns:p14="http://schemas.microsoft.com/office/powerpoint/2010/main" val="125272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0640"/>
          </a:xfrm>
        </p:spPr>
        <p:txBody>
          <a:bodyPr/>
          <a:lstStyle/>
          <a:p>
            <a:r>
              <a:rPr lang="en-US" dirty="0"/>
              <a:t>Equal Access – Agency Assessment Tool </a:t>
            </a:r>
          </a:p>
        </p:txBody>
      </p:sp>
      <p:sp>
        <p:nvSpPr>
          <p:cNvPr id="3" name="Slide Number Placeholder 2"/>
          <p:cNvSpPr>
            <a:spLocks noGrp="1"/>
          </p:cNvSpPr>
          <p:nvPr>
            <p:ph type="sldNum" sz="quarter" idx="12"/>
          </p:nvPr>
        </p:nvSpPr>
        <p:spPr/>
        <p:txBody>
          <a:bodyPr/>
          <a:lstStyle/>
          <a:p>
            <a:fld id="{82EE24B5-652C-4DB5-B7C3-B5BBEC1280B1}" type="slidenum">
              <a:rPr lang="en-US" smtClean="0"/>
              <a:t>17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42793301"/>
              </p:ext>
            </p:extLst>
          </p:nvPr>
        </p:nvGraphicFramePr>
        <p:xfrm>
          <a:off x="1039905" y="1075767"/>
          <a:ext cx="10313897" cy="5486181"/>
        </p:xfrm>
        <a:graphic>
          <a:graphicData uri="http://schemas.openxmlformats.org/drawingml/2006/table">
            <a:tbl>
              <a:tblPr firstRow="1" firstCol="1" bandRow="1">
                <a:tableStyleId>{5C22544A-7EE6-4342-B048-85BDC9FD1C3A}</a:tableStyleId>
              </a:tblPr>
              <a:tblGrid>
                <a:gridCol w="675276">
                  <a:extLst>
                    <a:ext uri="{9D8B030D-6E8A-4147-A177-3AD203B41FA5}">
                      <a16:colId xmlns:a16="http://schemas.microsoft.com/office/drawing/2014/main" val="2718819374"/>
                    </a:ext>
                  </a:extLst>
                </a:gridCol>
                <a:gridCol w="1735585">
                  <a:extLst>
                    <a:ext uri="{9D8B030D-6E8A-4147-A177-3AD203B41FA5}">
                      <a16:colId xmlns:a16="http://schemas.microsoft.com/office/drawing/2014/main" val="1113302617"/>
                    </a:ext>
                  </a:extLst>
                </a:gridCol>
                <a:gridCol w="2340397">
                  <a:extLst>
                    <a:ext uri="{9D8B030D-6E8A-4147-A177-3AD203B41FA5}">
                      <a16:colId xmlns:a16="http://schemas.microsoft.com/office/drawing/2014/main" val="1228391295"/>
                    </a:ext>
                  </a:extLst>
                </a:gridCol>
                <a:gridCol w="2264900">
                  <a:extLst>
                    <a:ext uri="{9D8B030D-6E8A-4147-A177-3AD203B41FA5}">
                      <a16:colId xmlns:a16="http://schemas.microsoft.com/office/drawing/2014/main" val="2369254231"/>
                    </a:ext>
                  </a:extLst>
                </a:gridCol>
                <a:gridCol w="2265739">
                  <a:extLst>
                    <a:ext uri="{9D8B030D-6E8A-4147-A177-3AD203B41FA5}">
                      <a16:colId xmlns:a16="http://schemas.microsoft.com/office/drawing/2014/main" val="455766482"/>
                    </a:ext>
                  </a:extLst>
                </a:gridCol>
                <a:gridCol w="172000">
                  <a:extLst>
                    <a:ext uri="{9D8B030D-6E8A-4147-A177-3AD203B41FA5}">
                      <a16:colId xmlns:a16="http://schemas.microsoft.com/office/drawing/2014/main" val="1793739530"/>
                    </a:ext>
                  </a:extLst>
                </a:gridCol>
                <a:gridCol w="172000">
                  <a:extLst>
                    <a:ext uri="{9D8B030D-6E8A-4147-A177-3AD203B41FA5}">
                      <a16:colId xmlns:a16="http://schemas.microsoft.com/office/drawing/2014/main" val="402806220"/>
                    </a:ext>
                  </a:extLst>
                </a:gridCol>
                <a:gridCol w="172000">
                  <a:extLst>
                    <a:ext uri="{9D8B030D-6E8A-4147-A177-3AD203B41FA5}">
                      <a16:colId xmlns:a16="http://schemas.microsoft.com/office/drawing/2014/main" val="3125301975"/>
                    </a:ext>
                  </a:extLst>
                </a:gridCol>
                <a:gridCol w="172000">
                  <a:extLst>
                    <a:ext uri="{9D8B030D-6E8A-4147-A177-3AD203B41FA5}">
                      <a16:colId xmlns:a16="http://schemas.microsoft.com/office/drawing/2014/main" val="2209042315"/>
                    </a:ext>
                  </a:extLst>
                </a:gridCol>
                <a:gridCol w="172000">
                  <a:extLst>
                    <a:ext uri="{9D8B030D-6E8A-4147-A177-3AD203B41FA5}">
                      <a16:colId xmlns:a16="http://schemas.microsoft.com/office/drawing/2014/main" val="3713354239"/>
                    </a:ext>
                  </a:extLst>
                </a:gridCol>
                <a:gridCol w="172000">
                  <a:extLst>
                    <a:ext uri="{9D8B030D-6E8A-4147-A177-3AD203B41FA5}">
                      <a16:colId xmlns:a16="http://schemas.microsoft.com/office/drawing/2014/main" val="3013406991"/>
                    </a:ext>
                  </a:extLst>
                </a:gridCol>
              </a:tblGrid>
              <a:tr h="931816">
                <a:tc>
                  <a:txBody>
                    <a:bodyPr/>
                    <a:lstStyle/>
                    <a:p>
                      <a:pPr marL="0" marR="0" algn="ctr">
                        <a:lnSpc>
                          <a:spcPct val="107000"/>
                        </a:lnSpc>
                        <a:spcBef>
                          <a:spcPts val="0"/>
                        </a:spcBef>
                        <a:spcAft>
                          <a:spcPts val="0"/>
                        </a:spcAft>
                      </a:pPr>
                      <a:r>
                        <a:rPr lang="en-US" sz="1000" dirty="0">
                          <a:effectLst/>
                        </a:rPr>
                        <a:t>Item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a:txBody>
                    <a:bodyPr/>
                    <a:lstStyle/>
                    <a:p>
                      <a:pPr marL="0" marR="0" algn="ctr">
                        <a:lnSpc>
                          <a:spcPct val="107000"/>
                        </a:lnSpc>
                        <a:spcBef>
                          <a:spcPts val="0"/>
                        </a:spcBef>
                        <a:spcAft>
                          <a:spcPts val="0"/>
                        </a:spcAft>
                      </a:pPr>
                      <a:r>
                        <a:rPr lang="en-US" sz="1000" dirty="0">
                          <a:effectLst/>
                        </a:rPr>
                        <a:t>Attribute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a:txBody>
                    <a:bodyPr/>
                    <a:lstStyle/>
                    <a:p>
                      <a:pPr marL="0" marR="0" algn="ctr">
                        <a:lnSpc>
                          <a:spcPct val="107000"/>
                        </a:lnSpc>
                        <a:spcBef>
                          <a:spcPts val="0"/>
                        </a:spcBef>
                        <a:spcAft>
                          <a:spcPts val="0"/>
                        </a:spcAft>
                      </a:pPr>
                      <a:r>
                        <a:rPr lang="en-US" sz="1000" dirty="0">
                          <a:effectLst/>
                        </a:rPr>
                        <a:t>Agency/Project has a Written Policy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a:txBody>
                    <a:bodyPr/>
                    <a:lstStyle/>
                    <a:p>
                      <a:pPr marL="0" marR="0" algn="ctr">
                        <a:lnSpc>
                          <a:spcPct val="107000"/>
                        </a:lnSpc>
                        <a:spcBef>
                          <a:spcPts val="0"/>
                        </a:spcBef>
                        <a:spcAft>
                          <a:spcPts val="0"/>
                        </a:spcAft>
                      </a:pPr>
                      <a:r>
                        <a:rPr lang="en-US" sz="1000" dirty="0">
                          <a:effectLst/>
                        </a:rPr>
                        <a:t>Staff, Volunteers and </a:t>
                      </a:r>
                      <a:r>
                        <a:rPr lang="en-US" sz="1000" u="sng" dirty="0">
                          <a:effectLst/>
                        </a:rPr>
                        <a:t>Contractors </a:t>
                      </a:r>
                      <a:r>
                        <a:rPr lang="en-US" sz="1000" dirty="0">
                          <a:effectLst/>
                        </a:rPr>
                        <a:t>are Trained to Comply with Written Policy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gridSpan="2">
                  <a:txBody>
                    <a:bodyPr/>
                    <a:lstStyle/>
                    <a:p>
                      <a:pPr marL="0" marR="0" algn="ctr">
                        <a:lnSpc>
                          <a:spcPct val="107000"/>
                        </a:lnSpc>
                        <a:spcBef>
                          <a:spcPts val="0"/>
                        </a:spcBef>
                        <a:spcAft>
                          <a:spcPts val="0"/>
                        </a:spcAft>
                      </a:pPr>
                      <a:r>
                        <a:rPr lang="en-US" sz="1000" dirty="0">
                          <a:effectLst/>
                        </a:rPr>
                        <a:t>All Clients are Aware of the Agency/Project Policy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hMerge="1">
                  <a:txBody>
                    <a:bodyPr/>
                    <a:lstStyle/>
                    <a:p>
                      <a:endParaRPr lang="en-US"/>
                    </a:p>
                  </a:txBody>
                  <a:tcPr/>
                </a:tc>
                <a:tc gridSpan="2">
                  <a:txBody>
                    <a:bodyPr/>
                    <a:lstStyle/>
                    <a:p>
                      <a:pPr>
                        <a:lnSpc>
                          <a:spcPct val="107000"/>
                        </a:lnSpc>
                      </a:pPr>
                      <a:endParaRPr lang="en-US" sz="800" dirty="0">
                        <a:effectLst/>
                        <a:latin typeface="Calibri" panose="020F0502020204030204" pitchFamily="34" charset="0"/>
                        <a:cs typeface="Times New Roman" panose="02020603050405020304" pitchFamily="18" charset="0"/>
                      </a:endParaRPr>
                    </a:p>
                  </a:txBody>
                  <a:tcPr marL="50531" marR="50531" marT="0" marB="0" anchor="ctr"/>
                </a:tc>
                <a:tc hMerge="1">
                  <a:txBody>
                    <a:bodyPr/>
                    <a:lstStyle/>
                    <a:p>
                      <a:endParaRPr lang="en-US"/>
                    </a:p>
                  </a:txBody>
                  <a:tcPr/>
                </a:tc>
                <a:tc gridSpan="2">
                  <a:txBody>
                    <a:bodyPr/>
                    <a:lstStyle/>
                    <a:p>
                      <a:pPr>
                        <a:lnSpc>
                          <a:spcPct val="107000"/>
                        </a:lnSpc>
                      </a:pPr>
                      <a:endParaRPr lang="en-US" sz="800" dirty="0">
                        <a:effectLst/>
                        <a:latin typeface="Calibri" panose="020F0502020204030204" pitchFamily="34" charset="0"/>
                        <a:cs typeface="Times New Roman" panose="02020603050405020304" pitchFamily="18" charset="0"/>
                      </a:endParaRPr>
                    </a:p>
                  </a:txBody>
                  <a:tcPr marL="50531" marR="50531" marT="0" marB="0" anchor="ctr"/>
                </a:tc>
                <a:tc hMerge="1">
                  <a:txBody>
                    <a:bodyPr/>
                    <a:lstStyle/>
                    <a:p>
                      <a:endParaRPr lang="en-US"/>
                    </a:p>
                  </a:txBody>
                  <a:tcPr/>
                </a:tc>
                <a:tc>
                  <a:txBody>
                    <a:bodyPr/>
                    <a:lstStyle/>
                    <a:p>
                      <a:pPr marL="0" marR="0">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35311480"/>
                  </a:ext>
                </a:extLst>
              </a:tr>
              <a:tr h="1347725">
                <a:tc>
                  <a:txBody>
                    <a:bodyPr/>
                    <a:lstStyle/>
                    <a:p>
                      <a:pPr marL="0" marR="0" algn="ctr">
                        <a:lnSpc>
                          <a:spcPct val="107000"/>
                        </a:lnSpc>
                        <a:spcBef>
                          <a:spcPts val="0"/>
                        </a:spcBef>
                        <a:spcAft>
                          <a:spcPts val="0"/>
                        </a:spcAft>
                      </a:pPr>
                      <a:r>
                        <a:rPr lang="en-US" sz="800" dirty="0">
                          <a:effectLst/>
                        </a:rPr>
                        <a:t>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ctr"/>
                </a:tc>
                <a:tc>
                  <a:txBody>
                    <a:bodyPr/>
                    <a:lstStyle/>
                    <a:p>
                      <a:pPr marL="0" marR="0">
                        <a:lnSpc>
                          <a:spcPct val="107000"/>
                        </a:lnSpc>
                        <a:spcBef>
                          <a:spcPts val="0"/>
                        </a:spcBef>
                        <a:spcAft>
                          <a:spcPts val="0"/>
                        </a:spcAft>
                      </a:pPr>
                      <a:r>
                        <a:rPr lang="en-US" sz="800" dirty="0">
                          <a:effectLst/>
                        </a:rPr>
                        <a:t>If the Agency operates a family shelter, the Agency does not expel or decline a client of any gender if they are otherwise eligible for services.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a:txBody>
                    <a:bodyPr/>
                    <a:lstStyle/>
                    <a:p>
                      <a:pPr marL="0" marR="0">
                        <a:lnSpc>
                          <a:spcPct val="107000"/>
                        </a:lnSpc>
                        <a:spcBef>
                          <a:spcPts val="0"/>
                        </a:spcBef>
                        <a:spcAft>
                          <a:spcPts val="0"/>
                        </a:spcAft>
                      </a:pPr>
                      <a:r>
                        <a:rPr lang="en-US" sz="800" dirty="0">
                          <a:effectLst/>
                        </a:rPr>
                        <a:t>Develop a policy statement and procedures to ensure that staff, volunteers and contractors do not expel or decline a client of any gender if they are otherwise eligible for services.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a:txBody>
                    <a:bodyPr/>
                    <a:lstStyle/>
                    <a:p>
                      <a:pPr marL="0" marR="0">
                        <a:lnSpc>
                          <a:spcPct val="107000"/>
                        </a:lnSpc>
                        <a:spcBef>
                          <a:spcPts val="0"/>
                        </a:spcBef>
                        <a:spcAft>
                          <a:spcPts val="0"/>
                        </a:spcAft>
                      </a:pPr>
                      <a:r>
                        <a:rPr lang="en-US" sz="800" dirty="0">
                          <a:effectLst/>
                        </a:rPr>
                        <a:t>Train staff, volunteers and contractors on the agency's commitment to not expel or decline a client of any gender if they are otherwise eligible for services.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a:txBody>
                    <a:bodyPr/>
                    <a:lstStyle/>
                    <a:p>
                      <a:pPr marL="0" marR="0">
                        <a:lnSpc>
                          <a:spcPct val="107000"/>
                        </a:lnSpc>
                        <a:spcBef>
                          <a:spcPts val="0"/>
                        </a:spcBef>
                        <a:spcAft>
                          <a:spcPts val="0"/>
                        </a:spcAft>
                      </a:pPr>
                      <a:r>
                        <a:rPr lang="en-US" sz="800" dirty="0">
                          <a:effectLst/>
                        </a:rPr>
                        <a:t>Publicize the agency's commitment to serve all families, regardless of gender, in project literature."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gridSpan="2">
                  <a:txBody>
                    <a:bodyPr/>
                    <a:lstStyle/>
                    <a:p>
                      <a:pPr>
                        <a:lnSpc>
                          <a:spcPct val="107000"/>
                        </a:lnSpc>
                      </a:pPr>
                      <a:endParaRPr lang="en-US" sz="800" dirty="0">
                        <a:effectLst/>
                        <a:latin typeface="Calibri" panose="020F0502020204030204" pitchFamily="34" charset="0"/>
                        <a:cs typeface="Times New Roman" panose="02020603050405020304" pitchFamily="18" charset="0"/>
                      </a:endParaRPr>
                    </a:p>
                  </a:txBody>
                  <a:tcPr marL="50531" marR="50531" marT="0" marB="0"/>
                </a:tc>
                <a:tc hMerge="1">
                  <a:txBody>
                    <a:bodyPr/>
                    <a:lstStyle/>
                    <a:p>
                      <a:endParaRPr lang="en-US"/>
                    </a:p>
                  </a:txBody>
                  <a:tcPr/>
                </a:tc>
                <a:tc gridSpan="2">
                  <a:txBody>
                    <a:bodyPr/>
                    <a:lstStyle/>
                    <a:p>
                      <a:pPr>
                        <a:lnSpc>
                          <a:spcPct val="107000"/>
                        </a:lnSpc>
                      </a:pPr>
                      <a:endParaRPr lang="en-US" sz="800" dirty="0">
                        <a:effectLst/>
                        <a:latin typeface="Calibri" panose="020F0502020204030204" pitchFamily="34" charset="0"/>
                        <a:cs typeface="Times New Roman" panose="02020603050405020304" pitchFamily="18" charset="0"/>
                      </a:endParaRPr>
                    </a:p>
                  </a:txBody>
                  <a:tcPr marL="50531" marR="50531" marT="0" marB="0"/>
                </a:tc>
                <a:tc hMerge="1">
                  <a:txBody>
                    <a:bodyPr/>
                    <a:lstStyle/>
                    <a:p>
                      <a:endParaRPr lang="en-US"/>
                    </a:p>
                  </a:txBody>
                  <a:tcPr/>
                </a:tc>
                <a:tc gridSpan="2">
                  <a:txBody>
                    <a:bodyPr/>
                    <a:lstStyle/>
                    <a:p>
                      <a:pPr>
                        <a:lnSpc>
                          <a:spcPct val="107000"/>
                        </a:lnSpc>
                      </a:pPr>
                      <a:endParaRPr lang="en-US" sz="800" dirty="0">
                        <a:effectLst/>
                        <a:latin typeface="Calibri" panose="020F0502020204030204" pitchFamily="34" charset="0"/>
                        <a:cs typeface="Times New Roman" panose="02020603050405020304" pitchFamily="18" charset="0"/>
                      </a:endParaRPr>
                    </a:p>
                  </a:txBody>
                  <a:tcPr marL="50531" marR="50531" marT="0" marB="0"/>
                </a:tc>
                <a:tc hMerge="1">
                  <a:txBody>
                    <a:bodyPr/>
                    <a:lstStyle/>
                    <a:p>
                      <a:endParaRPr lang="en-US"/>
                    </a:p>
                  </a:txBody>
                  <a:tcPr/>
                </a:tc>
                <a:extLst>
                  <a:ext uri="{0D108BD9-81ED-4DB2-BD59-A6C34878D82A}">
                    <a16:rowId xmlns:a16="http://schemas.microsoft.com/office/drawing/2014/main" val="2144066705"/>
                  </a:ext>
                </a:extLst>
              </a:tr>
              <a:tr h="167456">
                <a:tc gridSpan="3">
                  <a:txBody>
                    <a:bodyPr/>
                    <a:lstStyle/>
                    <a:p>
                      <a:pPr marL="0" marR="0" algn="ctr">
                        <a:lnSpc>
                          <a:spcPct val="107000"/>
                        </a:lnSpc>
                        <a:spcBef>
                          <a:spcPts val="0"/>
                        </a:spcBef>
                        <a:spcAft>
                          <a:spcPts val="0"/>
                        </a:spcAft>
                      </a:pPr>
                      <a:r>
                        <a:rPr lang="en-US" sz="900" dirty="0">
                          <a:effectLst/>
                        </a:rPr>
                        <a:t>Harassment Policy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ct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b"/>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b"/>
                </a:tc>
                <a:tc gridSpan="2">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b"/>
                </a:tc>
                <a:tc hMerge="1">
                  <a:txBody>
                    <a:bodyPr/>
                    <a:lstStyle/>
                    <a:p>
                      <a:endParaRPr lang="en-US"/>
                    </a:p>
                  </a:txBody>
                  <a:tcPr/>
                </a:tc>
                <a:tc gridSpan="2">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b"/>
                </a:tc>
                <a:tc hMerge="1">
                  <a:txBody>
                    <a:bodyPr/>
                    <a:lstStyle/>
                    <a:p>
                      <a:endParaRPr lang="en-US"/>
                    </a:p>
                  </a:txBody>
                  <a:tcPr/>
                </a:tc>
                <a:tc gridSpan="2">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b"/>
                </a:tc>
                <a:tc hMerge="1">
                  <a:txBody>
                    <a:bodyPr/>
                    <a:lstStyle/>
                    <a:p>
                      <a:endParaRPr lang="en-US"/>
                    </a:p>
                  </a:txBody>
                  <a:tcPr/>
                </a:tc>
                <a:extLst>
                  <a:ext uri="{0D108BD9-81ED-4DB2-BD59-A6C34878D82A}">
                    <a16:rowId xmlns:a16="http://schemas.microsoft.com/office/drawing/2014/main" val="710447943"/>
                  </a:ext>
                </a:extLst>
              </a:tr>
              <a:tr h="1373417">
                <a:tc>
                  <a:txBody>
                    <a:bodyPr/>
                    <a:lstStyle/>
                    <a:p>
                      <a:pPr marL="0" marR="0" algn="ctr">
                        <a:lnSpc>
                          <a:spcPct val="107000"/>
                        </a:lnSpc>
                        <a:spcBef>
                          <a:spcPts val="0"/>
                        </a:spcBef>
                        <a:spcAft>
                          <a:spcPts val="0"/>
                        </a:spcAft>
                      </a:pPr>
                      <a:r>
                        <a:rPr lang="en-US" sz="800" dirty="0">
                          <a:effectLst/>
                        </a:rPr>
                        <a:t>13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ctr"/>
                </a:tc>
                <a:tc>
                  <a:txBody>
                    <a:bodyPr/>
                    <a:lstStyle/>
                    <a:p>
                      <a:pPr marL="0" marR="0">
                        <a:lnSpc>
                          <a:spcPct val="107000"/>
                        </a:lnSpc>
                        <a:spcBef>
                          <a:spcPts val="0"/>
                        </a:spcBef>
                        <a:spcAft>
                          <a:spcPts val="0"/>
                        </a:spcAft>
                      </a:pPr>
                      <a:r>
                        <a:rPr lang="en-US" sz="800" dirty="0">
                          <a:effectLst/>
                        </a:rPr>
                        <a:t>Agency includes transgender and non-gender conforming in the list of groups vulnerable to harassment and/or list of protected groups.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a:txBody>
                    <a:bodyPr/>
                    <a:lstStyle/>
                    <a:p>
                      <a:pPr marL="0" marR="0">
                        <a:lnSpc>
                          <a:spcPct val="107000"/>
                        </a:lnSpc>
                        <a:spcBef>
                          <a:spcPts val="0"/>
                        </a:spcBef>
                        <a:spcAft>
                          <a:spcPts val="0"/>
                        </a:spcAft>
                      </a:pPr>
                      <a:r>
                        <a:rPr lang="en-US" sz="800" dirty="0">
                          <a:effectLst/>
                        </a:rPr>
                        <a:t>In the list of protected groups within the agency's Policies and Procedures, add transgender and non-gender conforming.  If your agency does not list protected groups, add a list and include this population.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a:txBody>
                    <a:bodyPr/>
                    <a:lstStyle/>
                    <a:p>
                      <a:pPr marL="0" marR="0">
                        <a:lnSpc>
                          <a:spcPct val="107000"/>
                        </a:lnSpc>
                        <a:spcBef>
                          <a:spcPts val="0"/>
                        </a:spcBef>
                        <a:spcAft>
                          <a:spcPts val="0"/>
                        </a:spcAft>
                      </a:pPr>
                      <a:r>
                        <a:rPr lang="en-US" sz="800" dirty="0">
                          <a:effectLst/>
                        </a:rPr>
                        <a:t>Train staff, volunteers and contractors on the agency's inclusion of transgender and non-gender conforming in the list of groups vulnerable to harassment and/or list of protected groups.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a:txBody>
                    <a:bodyPr/>
                    <a:lstStyle/>
                    <a:p>
                      <a:pPr marL="0" marR="0">
                        <a:lnSpc>
                          <a:spcPct val="107000"/>
                        </a:lnSpc>
                        <a:spcBef>
                          <a:spcPts val="0"/>
                        </a:spcBef>
                        <a:spcAft>
                          <a:spcPts val="0"/>
                        </a:spcAft>
                      </a:pPr>
                      <a:r>
                        <a:rPr lang="en-US" sz="800" dirty="0">
                          <a:effectLst/>
                        </a:rPr>
                        <a:t>Educate clients on the agency's inclusion of transgender and non-gender conforming in the list of groups vulnerable to harassment and/or list of protected groups.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gridSpan="2">
                  <a:txBody>
                    <a:bodyPr/>
                    <a:lstStyle/>
                    <a:p>
                      <a:pPr>
                        <a:lnSpc>
                          <a:spcPct val="107000"/>
                        </a:lnSpc>
                      </a:pPr>
                      <a:endParaRPr lang="en-US" sz="800" dirty="0">
                        <a:effectLst/>
                        <a:latin typeface="Calibri" panose="020F0502020204030204" pitchFamily="34" charset="0"/>
                        <a:cs typeface="Times New Roman" panose="02020603050405020304" pitchFamily="18" charset="0"/>
                      </a:endParaRPr>
                    </a:p>
                  </a:txBody>
                  <a:tcPr marL="50531" marR="50531" marT="0" marB="0"/>
                </a:tc>
                <a:tc hMerge="1">
                  <a:txBody>
                    <a:bodyPr/>
                    <a:lstStyle/>
                    <a:p>
                      <a:endParaRPr lang="en-US"/>
                    </a:p>
                  </a:txBody>
                  <a:tcPr/>
                </a:tc>
                <a:tc gridSpan="2">
                  <a:txBody>
                    <a:bodyPr/>
                    <a:lstStyle/>
                    <a:p>
                      <a:pPr>
                        <a:lnSpc>
                          <a:spcPct val="107000"/>
                        </a:lnSpc>
                      </a:pPr>
                      <a:endParaRPr lang="en-US" sz="800" dirty="0">
                        <a:effectLst/>
                        <a:latin typeface="Calibri" panose="020F0502020204030204" pitchFamily="34" charset="0"/>
                        <a:cs typeface="Times New Roman" panose="02020603050405020304" pitchFamily="18" charset="0"/>
                      </a:endParaRPr>
                    </a:p>
                  </a:txBody>
                  <a:tcPr marL="50531" marR="50531" marT="0" marB="0"/>
                </a:tc>
                <a:tc hMerge="1">
                  <a:txBody>
                    <a:bodyPr/>
                    <a:lstStyle/>
                    <a:p>
                      <a:endParaRPr lang="en-US"/>
                    </a:p>
                  </a:txBody>
                  <a:tcPr/>
                </a:tc>
                <a:tc gridSpan="2">
                  <a:txBody>
                    <a:bodyPr/>
                    <a:lstStyle/>
                    <a:p>
                      <a:pPr>
                        <a:lnSpc>
                          <a:spcPct val="107000"/>
                        </a:lnSpc>
                      </a:pPr>
                      <a:endParaRPr lang="en-US" sz="800" dirty="0">
                        <a:effectLst/>
                        <a:latin typeface="Calibri" panose="020F0502020204030204" pitchFamily="34" charset="0"/>
                        <a:cs typeface="Times New Roman" panose="02020603050405020304" pitchFamily="18" charset="0"/>
                      </a:endParaRPr>
                    </a:p>
                  </a:txBody>
                  <a:tcPr marL="50531" marR="50531" marT="0" marB="0"/>
                </a:tc>
                <a:tc hMerge="1">
                  <a:txBody>
                    <a:bodyPr/>
                    <a:lstStyle/>
                    <a:p>
                      <a:endParaRPr lang="en-US"/>
                    </a:p>
                  </a:txBody>
                  <a:tcPr/>
                </a:tc>
                <a:extLst>
                  <a:ext uri="{0D108BD9-81ED-4DB2-BD59-A6C34878D82A}">
                    <a16:rowId xmlns:a16="http://schemas.microsoft.com/office/drawing/2014/main" val="575320189"/>
                  </a:ext>
                </a:extLst>
              </a:tr>
              <a:tr h="167456">
                <a:tc gridSpan="3">
                  <a:txBody>
                    <a:bodyPr/>
                    <a:lstStyle/>
                    <a:p>
                      <a:pPr marL="0" marR="0" algn="ctr">
                        <a:lnSpc>
                          <a:spcPct val="107000"/>
                        </a:lnSpc>
                        <a:spcBef>
                          <a:spcPts val="0"/>
                        </a:spcBef>
                        <a:spcAft>
                          <a:spcPts val="0"/>
                        </a:spcAft>
                      </a:pPr>
                      <a:r>
                        <a:rPr lang="en-US" sz="900" dirty="0">
                          <a:effectLst/>
                        </a:rPr>
                        <a:t>Managing and Resolving Violations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ct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b"/>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b"/>
                </a:tc>
                <a:tc gridSpan="2">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b"/>
                </a:tc>
                <a:tc hMerge="1">
                  <a:txBody>
                    <a:bodyPr/>
                    <a:lstStyle/>
                    <a:p>
                      <a:endParaRPr lang="en-US"/>
                    </a:p>
                  </a:txBody>
                  <a:tcPr/>
                </a:tc>
                <a:tc gridSpan="2">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b"/>
                </a:tc>
                <a:tc hMerge="1">
                  <a:txBody>
                    <a:bodyPr/>
                    <a:lstStyle/>
                    <a:p>
                      <a:endParaRPr lang="en-US"/>
                    </a:p>
                  </a:txBody>
                  <a:tcPr/>
                </a:tc>
                <a:tc gridSpan="2">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b"/>
                </a:tc>
                <a:tc hMerge="1">
                  <a:txBody>
                    <a:bodyPr/>
                    <a:lstStyle/>
                    <a:p>
                      <a:endParaRPr lang="en-US"/>
                    </a:p>
                  </a:txBody>
                  <a:tcPr/>
                </a:tc>
                <a:extLst>
                  <a:ext uri="{0D108BD9-81ED-4DB2-BD59-A6C34878D82A}">
                    <a16:rowId xmlns:a16="http://schemas.microsoft.com/office/drawing/2014/main" val="2550993413"/>
                  </a:ext>
                </a:extLst>
              </a:tr>
              <a:tr h="1498311">
                <a:tc>
                  <a:txBody>
                    <a:bodyPr/>
                    <a:lstStyle/>
                    <a:p>
                      <a:pPr marL="0" marR="0" algn="ctr">
                        <a:lnSpc>
                          <a:spcPct val="107000"/>
                        </a:lnSpc>
                        <a:spcBef>
                          <a:spcPts val="0"/>
                        </a:spcBef>
                        <a:spcAft>
                          <a:spcPts val="0"/>
                        </a:spcAft>
                      </a:pPr>
                      <a:r>
                        <a:rPr lang="en-US" sz="800" dirty="0">
                          <a:effectLst/>
                        </a:rPr>
                        <a:t>20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nchor="ctr"/>
                </a:tc>
                <a:tc>
                  <a:txBody>
                    <a:bodyPr/>
                    <a:lstStyle/>
                    <a:p>
                      <a:pPr marL="0" marR="0">
                        <a:lnSpc>
                          <a:spcPct val="107000"/>
                        </a:lnSpc>
                        <a:spcBef>
                          <a:spcPts val="0"/>
                        </a:spcBef>
                        <a:spcAft>
                          <a:spcPts val="0"/>
                        </a:spcAft>
                      </a:pPr>
                      <a:r>
                        <a:rPr lang="en-US" sz="800" dirty="0">
                          <a:effectLst/>
                        </a:rPr>
                        <a:t>Agency has policy that if a client needs to be moved for harassment and safety concerns, the agency will have a preference to move the client with a bias.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a:txBody>
                    <a:bodyPr/>
                    <a:lstStyle/>
                    <a:p>
                      <a:pPr marL="0" marR="0">
                        <a:lnSpc>
                          <a:spcPct val="107000"/>
                        </a:lnSpc>
                        <a:spcBef>
                          <a:spcPts val="0"/>
                        </a:spcBef>
                        <a:spcAft>
                          <a:spcPts val="0"/>
                        </a:spcAft>
                      </a:pPr>
                      <a:r>
                        <a:rPr lang="en-US" sz="800" dirty="0">
                          <a:effectLst/>
                        </a:rPr>
                        <a:t>Develop a policy statement and procedures that ensure if a client needs to be moved due to harassment and/or safety concerns, the agency will have a preference to move the client with a bias.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a:txBody>
                    <a:bodyPr/>
                    <a:lstStyle/>
                    <a:p>
                      <a:pPr marL="0" marR="0">
                        <a:lnSpc>
                          <a:spcPct val="107000"/>
                        </a:lnSpc>
                        <a:spcBef>
                          <a:spcPts val="0"/>
                        </a:spcBef>
                        <a:spcAft>
                          <a:spcPts val="0"/>
                        </a:spcAft>
                      </a:pPr>
                      <a:r>
                        <a:rPr lang="en-US" sz="800" dirty="0">
                          <a:effectLst/>
                        </a:rPr>
                        <a:t>Train staff, volunteers and contractors on the agency's policy that if a client needs to be moved due harassment and/or safety concerns, the agency will have a preference to move the client with a bias.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a:txBody>
                    <a:bodyPr/>
                    <a:lstStyle/>
                    <a:p>
                      <a:pPr marL="0" marR="0">
                        <a:lnSpc>
                          <a:spcPct val="107000"/>
                        </a:lnSpc>
                        <a:spcBef>
                          <a:spcPts val="0"/>
                        </a:spcBef>
                        <a:spcAft>
                          <a:spcPts val="0"/>
                        </a:spcAft>
                      </a:pPr>
                      <a:r>
                        <a:rPr lang="en-US" sz="800" dirty="0">
                          <a:effectLst/>
                        </a:rPr>
                        <a:t>Educate clients on the agency's policy that if a client needs to be moved due harassment and/or safety concerns, the agency will have a preference to move the client with a bias.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gridSpan="2">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hMerge="1">
                  <a:txBody>
                    <a:bodyPr/>
                    <a:lstStyle/>
                    <a:p>
                      <a:endParaRPr lang="en-US"/>
                    </a:p>
                  </a:txBody>
                  <a:tcPr/>
                </a:tc>
                <a:tc gridSpan="2">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hMerge="1">
                  <a:txBody>
                    <a:bodyPr/>
                    <a:lstStyle/>
                    <a:p>
                      <a:endParaRPr lang="en-US"/>
                    </a:p>
                  </a:txBody>
                  <a:tcPr/>
                </a:tc>
                <a:tc gridSpan="2">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31" marR="50531" marT="0" marB="0"/>
                </a:tc>
                <a:tc hMerge="1">
                  <a:txBody>
                    <a:bodyPr/>
                    <a:lstStyle/>
                    <a:p>
                      <a:endParaRPr lang="en-US"/>
                    </a:p>
                  </a:txBody>
                  <a:tcPr/>
                </a:tc>
                <a:extLst>
                  <a:ext uri="{0D108BD9-81ED-4DB2-BD59-A6C34878D82A}">
                    <a16:rowId xmlns:a16="http://schemas.microsoft.com/office/drawing/2014/main" val="2213616422"/>
                  </a:ext>
                </a:extLst>
              </a:tr>
            </a:tbl>
          </a:graphicData>
        </a:graphic>
      </p:graphicFrame>
    </p:spTree>
    <p:extLst>
      <p:ext uri="{BB962C8B-B14F-4D97-AF65-F5344CB8AC3E}">
        <p14:creationId xmlns:p14="http://schemas.microsoft.com/office/powerpoint/2010/main" val="221012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2FB8-2895-443B-9EBF-82E5F0070CF5}"/>
              </a:ext>
            </a:extLst>
          </p:cNvPr>
          <p:cNvSpPr>
            <a:spLocks noGrp="1"/>
          </p:cNvSpPr>
          <p:nvPr>
            <p:ph type="title"/>
          </p:nvPr>
        </p:nvSpPr>
        <p:spPr>
          <a:xfrm>
            <a:off x="554565" y="430306"/>
            <a:ext cx="11047013" cy="811999"/>
          </a:xfrm>
        </p:spPr>
        <p:txBody>
          <a:bodyPr anchor="b">
            <a:normAutofit/>
          </a:bodyPr>
          <a:lstStyle/>
          <a:p>
            <a:r>
              <a:rPr lang="en-US" sz="2400" b="1" dirty="0">
                <a:latin typeface="Times New Roman" panose="02020603050405020304" pitchFamily="18" charset="0"/>
                <a:cs typeface="Times New Roman" panose="02020603050405020304" pitchFamily="18" charset="0"/>
              </a:rPr>
              <a:t>Equal Access – Decision Tree</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057836" y="1242305"/>
            <a:ext cx="9538448" cy="5355312"/>
          </a:xfrm>
          <a:prstGeom prst="rect">
            <a:avLst/>
          </a:prstGeom>
          <a:noFill/>
        </p:spPr>
        <p:txBody>
          <a:bodyPr wrap="square" rtlCol="0">
            <a:spAutoFit/>
          </a:bodyPr>
          <a:lstStyle/>
          <a:p>
            <a:r>
              <a:rPr lang="en-US" sz="2400" dirty="0"/>
              <a:t>This tool:</a:t>
            </a:r>
          </a:p>
          <a:p>
            <a:endParaRPr lang="en-US" sz="2400" dirty="0"/>
          </a:p>
          <a:p>
            <a:pPr marL="285750" indent="-285750">
              <a:buFont typeface="Wingdings" panose="05000000000000000000" pitchFamily="2" charset="2"/>
              <a:buChar char="Ø"/>
            </a:pPr>
            <a:r>
              <a:rPr lang="en-US" sz="2400" dirty="0"/>
              <a:t>Gives concrete examples of behaviors that either encourage or discourage equal access </a:t>
            </a:r>
          </a:p>
          <a:p>
            <a:pPr marL="285750" indent="-285750">
              <a:buFont typeface="Wingdings" panose="05000000000000000000" pitchFamily="2" charset="2"/>
              <a:buChar char="Ø"/>
            </a:pPr>
            <a:r>
              <a:rPr lang="en-US" sz="2400" dirty="0"/>
              <a:t>Has a easy-to read format</a:t>
            </a:r>
          </a:p>
          <a:p>
            <a:pPr marL="285750" indent="-285750">
              <a:buFont typeface="Wingdings" panose="05000000000000000000" pitchFamily="2" charset="2"/>
              <a:buChar char="Ø"/>
            </a:pPr>
            <a:r>
              <a:rPr lang="en-US" sz="2400" dirty="0"/>
              <a:t>Walks through each phase of the process</a:t>
            </a:r>
          </a:p>
          <a:p>
            <a:r>
              <a:rPr lang="en-US" sz="2400" dirty="0"/>
              <a:t>	Outreach &amp; Engagement</a:t>
            </a:r>
          </a:p>
          <a:p>
            <a:r>
              <a:rPr lang="en-US" sz="2400" dirty="0"/>
              <a:t>	Assessment</a:t>
            </a:r>
          </a:p>
          <a:p>
            <a:r>
              <a:rPr lang="en-US" sz="2400" dirty="0"/>
              <a:t>	Referral</a:t>
            </a:r>
          </a:p>
          <a:p>
            <a:r>
              <a:rPr lang="en-US" sz="2400" dirty="0"/>
              <a:t>	Program Enrollment</a:t>
            </a:r>
          </a:p>
          <a:p>
            <a:r>
              <a:rPr lang="en-US" sz="2400" dirty="0"/>
              <a:t>	Assignment to housing unit / bed</a:t>
            </a:r>
          </a:p>
          <a:p>
            <a:r>
              <a:rPr lang="en-US" sz="2400" dirty="0"/>
              <a:t>	Offering On-going services and supports</a:t>
            </a:r>
          </a:p>
          <a:p>
            <a:r>
              <a:rPr lang="en-US" dirty="0"/>
              <a:t>	</a:t>
            </a:r>
          </a:p>
          <a:p>
            <a:endParaRPr lang="en-US" dirty="0"/>
          </a:p>
          <a:p>
            <a:endParaRPr lang="en-US" dirty="0"/>
          </a:p>
        </p:txBody>
      </p:sp>
    </p:spTree>
    <p:extLst>
      <p:ext uri="{BB962C8B-B14F-4D97-AF65-F5344CB8AC3E}">
        <p14:creationId xmlns:p14="http://schemas.microsoft.com/office/powerpoint/2010/main" val="3892449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6636" y="344592"/>
            <a:ext cx="10598727" cy="312504"/>
          </a:xfrm>
          <a:prstGeom prst="rect">
            <a:avLst/>
          </a:prstGeom>
          <a:solidFill>
            <a:srgbClr val="009A66"/>
          </a:solidFill>
        </p:spPr>
        <p:txBody>
          <a:bodyPr vert="horz" wrap="square" lIns="0" tIns="3031" rIns="0" bIns="0" rtlCol="0">
            <a:spAutoFit/>
          </a:bodyPr>
          <a:lstStyle/>
          <a:p>
            <a:pPr>
              <a:spcBef>
                <a:spcPts val="24"/>
              </a:spcBef>
            </a:pPr>
            <a:endParaRPr sz="920" dirty="0">
              <a:latin typeface="Times New Roman"/>
              <a:cs typeface="Times New Roman"/>
            </a:endParaRPr>
          </a:p>
          <a:p>
            <a:pPr algn="ctr">
              <a:spcBef>
                <a:spcPts val="3"/>
              </a:spcBef>
            </a:pPr>
            <a:r>
              <a:rPr sz="1091" b="1" spc="-3" dirty="0">
                <a:solidFill>
                  <a:srgbClr val="FFFFFF"/>
                </a:solidFill>
                <a:latin typeface="Calibri"/>
                <a:cs typeface="Calibri"/>
              </a:rPr>
              <a:t>Supporting</a:t>
            </a:r>
            <a:r>
              <a:rPr sz="1091" b="1" spc="136" dirty="0">
                <a:solidFill>
                  <a:srgbClr val="FFFFFF"/>
                </a:solidFill>
                <a:latin typeface="Calibri"/>
                <a:cs typeface="Calibri"/>
              </a:rPr>
              <a:t> </a:t>
            </a:r>
            <a:r>
              <a:rPr sz="1091" b="1" spc="-3" dirty="0">
                <a:solidFill>
                  <a:srgbClr val="FFFFFF"/>
                </a:solidFill>
                <a:latin typeface="Calibri"/>
                <a:cs typeface="Calibri"/>
              </a:rPr>
              <a:t>Equal</a:t>
            </a:r>
            <a:r>
              <a:rPr sz="1091" b="1" spc="150" dirty="0">
                <a:solidFill>
                  <a:srgbClr val="FFFFFF"/>
                </a:solidFill>
                <a:latin typeface="Calibri"/>
                <a:cs typeface="Calibri"/>
              </a:rPr>
              <a:t> </a:t>
            </a:r>
            <a:r>
              <a:rPr sz="1091" b="1" spc="-3" dirty="0">
                <a:solidFill>
                  <a:srgbClr val="FFFFFF"/>
                </a:solidFill>
                <a:latin typeface="Calibri"/>
                <a:cs typeface="Calibri"/>
              </a:rPr>
              <a:t>Access</a:t>
            </a:r>
            <a:r>
              <a:rPr sz="1091" b="1" spc="136" dirty="0">
                <a:solidFill>
                  <a:srgbClr val="FFFFFF"/>
                </a:solidFill>
                <a:latin typeface="Calibri"/>
                <a:cs typeface="Calibri"/>
              </a:rPr>
              <a:t> </a:t>
            </a:r>
            <a:r>
              <a:rPr sz="1091" b="1" spc="-3" dirty="0">
                <a:solidFill>
                  <a:srgbClr val="FFFFFF"/>
                </a:solidFill>
                <a:latin typeface="Calibri"/>
                <a:cs typeface="Calibri"/>
              </a:rPr>
              <a:t>Across</a:t>
            </a:r>
            <a:r>
              <a:rPr sz="1091" b="1" spc="136" dirty="0">
                <a:solidFill>
                  <a:srgbClr val="FFFFFF"/>
                </a:solidFill>
                <a:latin typeface="Calibri"/>
                <a:cs typeface="Calibri"/>
              </a:rPr>
              <a:t> </a:t>
            </a:r>
            <a:r>
              <a:rPr sz="1091" b="1" spc="-7" dirty="0">
                <a:solidFill>
                  <a:srgbClr val="FFFFFF"/>
                </a:solidFill>
                <a:latin typeface="Calibri"/>
                <a:cs typeface="Calibri"/>
              </a:rPr>
              <a:t>the</a:t>
            </a:r>
            <a:r>
              <a:rPr sz="1091" b="1" spc="147" dirty="0">
                <a:solidFill>
                  <a:srgbClr val="FFFFFF"/>
                </a:solidFill>
                <a:latin typeface="Calibri"/>
                <a:cs typeface="Calibri"/>
              </a:rPr>
              <a:t> </a:t>
            </a:r>
            <a:r>
              <a:rPr sz="1091" b="1" spc="-3" dirty="0">
                <a:solidFill>
                  <a:srgbClr val="FFFFFF"/>
                </a:solidFill>
                <a:latin typeface="Calibri"/>
                <a:cs typeface="Calibri"/>
              </a:rPr>
              <a:t>Full</a:t>
            </a:r>
            <a:r>
              <a:rPr sz="1091" b="1" spc="139" dirty="0">
                <a:solidFill>
                  <a:srgbClr val="FFFFFF"/>
                </a:solidFill>
                <a:latin typeface="Calibri"/>
                <a:cs typeface="Calibri"/>
              </a:rPr>
              <a:t> </a:t>
            </a:r>
            <a:r>
              <a:rPr sz="1091" b="1" spc="-3" dirty="0">
                <a:solidFill>
                  <a:srgbClr val="FFFFFF"/>
                </a:solidFill>
                <a:latin typeface="Calibri"/>
                <a:cs typeface="Calibri"/>
              </a:rPr>
              <a:t>Spectrum</a:t>
            </a:r>
            <a:r>
              <a:rPr sz="1091" b="1" spc="136" dirty="0">
                <a:solidFill>
                  <a:srgbClr val="FFFFFF"/>
                </a:solidFill>
                <a:latin typeface="Calibri"/>
                <a:cs typeface="Calibri"/>
              </a:rPr>
              <a:t> </a:t>
            </a:r>
            <a:r>
              <a:rPr sz="1091" b="1" dirty="0">
                <a:solidFill>
                  <a:srgbClr val="FFFFFF"/>
                </a:solidFill>
                <a:latin typeface="Calibri"/>
                <a:cs typeface="Calibri"/>
              </a:rPr>
              <a:t>of</a:t>
            </a:r>
            <a:r>
              <a:rPr sz="1091" b="1" spc="147" dirty="0">
                <a:solidFill>
                  <a:srgbClr val="FFFFFF"/>
                </a:solidFill>
                <a:latin typeface="Calibri"/>
                <a:cs typeface="Calibri"/>
              </a:rPr>
              <a:t> </a:t>
            </a:r>
            <a:r>
              <a:rPr sz="1091" b="1" spc="-3" dirty="0">
                <a:solidFill>
                  <a:srgbClr val="FFFFFF"/>
                </a:solidFill>
                <a:latin typeface="Calibri"/>
                <a:cs typeface="Calibri"/>
              </a:rPr>
              <a:t>Services</a:t>
            </a:r>
            <a:endParaRPr sz="1091" dirty="0">
              <a:latin typeface="Calibri"/>
              <a:cs typeface="Calibri"/>
            </a:endParaRPr>
          </a:p>
        </p:txBody>
      </p:sp>
      <p:sp>
        <p:nvSpPr>
          <p:cNvPr id="3" name="object 3"/>
          <p:cNvSpPr/>
          <p:nvPr/>
        </p:nvSpPr>
        <p:spPr>
          <a:xfrm>
            <a:off x="1108364" y="1119188"/>
            <a:ext cx="4065010" cy="0"/>
          </a:xfrm>
          <a:custGeom>
            <a:avLst/>
            <a:gdLst/>
            <a:ahLst/>
            <a:cxnLst/>
            <a:rect l="l" t="t" r="r" b="b"/>
            <a:pathLst>
              <a:path w="5962015">
                <a:moveTo>
                  <a:pt x="0" y="0"/>
                </a:moveTo>
                <a:lnTo>
                  <a:pt x="5962015" y="0"/>
                </a:lnTo>
              </a:path>
            </a:pathLst>
          </a:custGeom>
          <a:ln w="6350">
            <a:solidFill>
              <a:srgbClr val="929497"/>
            </a:solidFill>
          </a:ln>
        </p:spPr>
        <p:txBody>
          <a:bodyPr wrap="square" lIns="0" tIns="0" rIns="0" bIns="0" rtlCol="0"/>
          <a:lstStyle/>
          <a:p>
            <a:endParaRPr sz="1227" dirty="0"/>
          </a:p>
        </p:txBody>
      </p:sp>
      <p:sp>
        <p:nvSpPr>
          <p:cNvPr id="4" name="object 4"/>
          <p:cNvSpPr/>
          <p:nvPr/>
        </p:nvSpPr>
        <p:spPr>
          <a:xfrm>
            <a:off x="7012564" y="1119188"/>
            <a:ext cx="4065010" cy="0"/>
          </a:xfrm>
          <a:custGeom>
            <a:avLst/>
            <a:gdLst/>
            <a:ahLst/>
            <a:cxnLst/>
            <a:rect l="l" t="t" r="r" b="b"/>
            <a:pathLst>
              <a:path w="5962015">
                <a:moveTo>
                  <a:pt x="0" y="0"/>
                </a:moveTo>
                <a:lnTo>
                  <a:pt x="5962015" y="0"/>
                </a:lnTo>
              </a:path>
            </a:pathLst>
          </a:custGeom>
          <a:ln w="6350">
            <a:solidFill>
              <a:srgbClr val="929497"/>
            </a:solidFill>
          </a:ln>
        </p:spPr>
        <p:txBody>
          <a:bodyPr wrap="square" lIns="0" tIns="0" rIns="0" bIns="0" rtlCol="0"/>
          <a:lstStyle/>
          <a:p>
            <a:endParaRPr sz="1227" dirty="0"/>
          </a:p>
        </p:txBody>
      </p:sp>
      <p:grpSp>
        <p:nvGrpSpPr>
          <p:cNvPr id="5" name="object 5"/>
          <p:cNvGrpSpPr/>
          <p:nvPr/>
        </p:nvGrpSpPr>
        <p:grpSpPr>
          <a:xfrm>
            <a:off x="2099829" y="1164214"/>
            <a:ext cx="990600" cy="503093"/>
            <a:chOff x="1911349" y="1707514"/>
            <a:chExt cx="1452880" cy="737870"/>
          </a:xfrm>
        </p:grpSpPr>
        <p:sp>
          <p:nvSpPr>
            <p:cNvPr id="6" name="object 6"/>
            <p:cNvSpPr/>
            <p:nvPr/>
          </p:nvSpPr>
          <p:spPr>
            <a:xfrm>
              <a:off x="1990089" y="1784350"/>
              <a:ext cx="1367790" cy="654685"/>
            </a:xfrm>
            <a:custGeom>
              <a:avLst/>
              <a:gdLst/>
              <a:ahLst/>
              <a:cxnLst/>
              <a:rect l="l" t="t" r="r" b="b"/>
              <a:pathLst>
                <a:path w="1367789" h="654685">
                  <a:moveTo>
                    <a:pt x="0" y="0"/>
                  </a:moveTo>
                  <a:lnTo>
                    <a:pt x="0" y="654685"/>
                  </a:lnTo>
                  <a:lnTo>
                    <a:pt x="1299210" y="654685"/>
                  </a:lnTo>
                  <a:lnTo>
                    <a:pt x="1367790" y="586105"/>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7" name="object 7"/>
            <p:cNvPicPr/>
            <p:nvPr/>
          </p:nvPicPr>
          <p:blipFill>
            <a:blip r:embed="rId3" cstate="print"/>
            <a:stretch>
              <a:fillRect/>
            </a:stretch>
          </p:blipFill>
          <p:spPr>
            <a:xfrm>
              <a:off x="1911349" y="1707514"/>
              <a:ext cx="160019" cy="160019"/>
            </a:xfrm>
            <a:prstGeom prst="rect">
              <a:avLst/>
            </a:prstGeom>
          </p:spPr>
        </p:pic>
      </p:grpSp>
      <p:sp>
        <p:nvSpPr>
          <p:cNvPr id="8" name="object 8"/>
          <p:cNvSpPr txBox="1"/>
          <p:nvPr/>
        </p:nvSpPr>
        <p:spPr>
          <a:xfrm>
            <a:off x="2227118" y="1286048"/>
            <a:ext cx="750310" cy="289835"/>
          </a:xfrm>
          <a:prstGeom prst="rect">
            <a:avLst/>
          </a:prstGeom>
        </p:spPr>
        <p:txBody>
          <a:bodyPr vert="horz" wrap="square" lIns="0" tIns="9092" rIns="0" bIns="0" rtlCol="0">
            <a:spAutoFit/>
          </a:bodyPr>
          <a:lstStyle/>
          <a:p>
            <a:pPr marL="8659" marR="3464">
              <a:lnSpc>
                <a:spcPct val="99400"/>
              </a:lnSpc>
              <a:spcBef>
                <a:spcPts val="72"/>
              </a:spcBef>
            </a:pPr>
            <a:r>
              <a:rPr sz="614" spc="-130" dirty="0">
                <a:solidFill>
                  <a:srgbClr val="414042"/>
                </a:solidFill>
                <a:latin typeface="Tahoma"/>
                <a:cs typeface="Tahoma"/>
              </a:rPr>
              <a:t>A</a:t>
            </a:r>
            <a:r>
              <a:rPr sz="614" spc="-41" dirty="0">
                <a:solidFill>
                  <a:srgbClr val="414042"/>
                </a:solidFill>
                <a:latin typeface="Tahoma"/>
                <a:cs typeface="Tahoma"/>
              </a:rPr>
              <a:t> </a:t>
            </a:r>
            <a:r>
              <a:rPr sz="614" spc="-102" dirty="0">
                <a:solidFill>
                  <a:srgbClr val="414042"/>
                </a:solidFill>
                <a:latin typeface="Tahoma"/>
                <a:cs typeface="Tahoma"/>
              </a:rPr>
              <a:t>s</a:t>
            </a:r>
            <a:r>
              <a:rPr sz="614" spc="-75" dirty="0">
                <a:solidFill>
                  <a:srgbClr val="414042"/>
                </a:solidFill>
                <a:latin typeface="Tahoma"/>
                <a:cs typeface="Tahoma"/>
              </a:rPr>
              <a:t>t</a:t>
            </a:r>
            <a:r>
              <a:rPr sz="614" spc="-112" dirty="0">
                <a:solidFill>
                  <a:srgbClr val="414042"/>
                </a:solidFill>
                <a:latin typeface="Tahoma"/>
                <a:cs typeface="Tahoma"/>
              </a:rPr>
              <a:t>a</a:t>
            </a:r>
            <a:r>
              <a:rPr sz="614" spc="-75" dirty="0">
                <a:solidFill>
                  <a:srgbClr val="414042"/>
                </a:solidFill>
                <a:latin typeface="Tahoma"/>
                <a:cs typeface="Tahoma"/>
              </a:rPr>
              <a:t>f</a:t>
            </a:r>
            <a:r>
              <a:rPr sz="614" spc="-68" dirty="0">
                <a:solidFill>
                  <a:srgbClr val="414042"/>
                </a:solidFill>
                <a:latin typeface="Tahoma"/>
                <a:cs typeface="Tahoma"/>
              </a:rPr>
              <a:t>f</a:t>
            </a:r>
            <a:r>
              <a:rPr sz="614" spc="-34" dirty="0">
                <a:solidFill>
                  <a:srgbClr val="414042"/>
                </a:solidFill>
                <a:latin typeface="Tahoma"/>
                <a:cs typeface="Tahoma"/>
              </a:rPr>
              <a:t> </a:t>
            </a:r>
            <a:r>
              <a:rPr sz="614" spc="-123" dirty="0">
                <a:solidFill>
                  <a:srgbClr val="414042"/>
                </a:solidFill>
                <a:latin typeface="Tahoma"/>
                <a:cs typeface="Tahoma"/>
              </a:rPr>
              <a:t>pe</a:t>
            </a:r>
            <a:r>
              <a:rPr sz="614" spc="-78" dirty="0">
                <a:solidFill>
                  <a:srgbClr val="414042"/>
                </a:solidFill>
                <a:latin typeface="Tahoma"/>
                <a:cs typeface="Tahoma"/>
              </a:rPr>
              <a:t>r</a:t>
            </a:r>
            <a:r>
              <a:rPr sz="614" spc="-102"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41" dirty="0">
                <a:solidFill>
                  <a:srgbClr val="414042"/>
                </a:solidFill>
                <a:latin typeface="Tahoma"/>
                <a:cs typeface="Tahoma"/>
              </a:rPr>
              <a:t> </a:t>
            </a:r>
            <a:r>
              <a:rPr sz="614" spc="-119" dirty="0">
                <a:solidFill>
                  <a:srgbClr val="414042"/>
                </a:solidFill>
                <a:latin typeface="Tahoma"/>
                <a:cs typeface="Tahoma"/>
              </a:rPr>
              <a:t>a</a:t>
            </a:r>
            <a:r>
              <a:rPr sz="614" spc="-95" dirty="0">
                <a:solidFill>
                  <a:srgbClr val="414042"/>
                </a:solidFill>
                <a:latin typeface="Tahoma"/>
                <a:cs typeface="Tahoma"/>
              </a:rPr>
              <a:t>c</a:t>
            </a:r>
            <a:r>
              <a:rPr sz="614" spc="-106" dirty="0">
                <a:solidFill>
                  <a:srgbClr val="414042"/>
                </a:solidFill>
                <a:latin typeface="Tahoma"/>
                <a:cs typeface="Tahoma"/>
              </a:rPr>
              <a:t>c</a:t>
            </a:r>
            <a:r>
              <a:rPr sz="614" spc="-116" dirty="0">
                <a:solidFill>
                  <a:srgbClr val="414042"/>
                </a:solidFill>
                <a:latin typeface="Tahoma"/>
                <a:cs typeface="Tahoma"/>
              </a:rPr>
              <a:t>e</a:t>
            </a:r>
            <a:r>
              <a:rPr sz="614" spc="-130" dirty="0">
                <a:solidFill>
                  <a:srgbClr val="414042"/>
                </a:solidFill>
                <a:latin typeface="Tahoma"/>
                <a:cs typeface="Tahoma"/>
              </a:rPr>
              <a:t>p</a:t>
            </a:r>
            <a:r>
              <a:rPr sz="614" spc="-68" dirty="0">
                <a:solidFill>
                  <a:srgbClr val="414042"/>
                </a:solidFill>
                <a:latin typeface="Tahoma"/>
                <a:cs typeface="Tahoma"/>
              </a:rPr>
              <a:t>t</a:t>
            </a:r>
            <a:r>
              <a:rPr sz="614" spc="-44"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55" dirty="0">
                <a:solidFill>
                  <a:srgbClr val="414042"/>
                </a:solidFill>
                <a:latin typeface="Tahoma"/>
                <a:cs typeface="Tahoma"/>
              </a:rPr>
              <a:t> </a:t>
            </a:r>
            <a:r>
              <a:rPr sz="614" spc="-68" dirty="0">
                <a:solidFill>
                  <a:srgbClr val="414042"/>
                </a:solidFill>
                <a:latin typeface="Tahoma"/>
                <a:cs typeface="Tahoma"/>
              </a:rPr>
              <a:t>t</a:t>
            </a:r>
            <a:r>
              <a:rPr sz="614" spc="-95" dirty="0">
                <a:solidFill>
                  <a:srgbClr val="414042"/>
                </a:solidFill>
                <a:latin typeface="Tahoma"/>
                <a:cs typeface="Tahoma"/>
              </a:rPr>
              <a:t>he  </a:t>
            </a:r>
            <a:r>
              <a:rPr sz="614" spc="-106" dirty="0">
                <a:solidFill>
                  <a:srgbClr val="414042"/>
                </a:solidFill>
                <a:latin typeface="Tahoma"/>
                <a:cs typeface="Tahoma"/>
              </a:rPr>
              <a:t>na</a:t>
            </a:r>
            <a:r>
              <a:rPr sz="614" spc="-167" dirty="0">
                <a:solidFill>
                  <a:srgbClr val="414042"/>
                </a:solidFill>
                <a:latin typeface="Tahoma"/>
                <a:cs typeface="Tahoma"/>
              </a:rPr>
              <a:t>m</a:t>
            </a:r>
            <a:r>
              <a:rPr sz="614" spc="-95" dirty="0">
                <a:solidFill>
                  <a:srgbClr val="414042"/>
                </a:solidFill>
                <a:latin typeface="Tahoma"/>
                <a:cs typeface="Tahoma"/>
              </a:rPr>
              <a:t>e</a:t>
            </a:r>
            <a:r>
              <a:rPr sz="614" spc="-72" dirty="0">
                <a:solidFill>
                  <a:srgbClr val="414042"/>
                </a:solidFill>
                <a:latin typeface="Tahoma"/>
                <a:cs typeface="Tahoma"/>
              </a:rPr>
              <a:t> </a:t>
            </a:r>
            <a:r>
              <a:rPr sz="614" spc="-106" dirty="0">
                <a:solidFill>
                  <a:srgbClr val="414042"/>
                </a:solidFill>
                <a:latin typeface="Tahoma"/>
                <a:cs typeface="Tahoma"/>
              </a:rPr>
              <a:t>an</a:t>
            </a:r>
            <a:r>
              <a:rPr sz="614" spc="-99" dirty="0">
                <a:solidFill>
                  <a:srgbClr val="414042"/>
                </a:solidFill>
                <a:latin typeface="Tahoma"/>
                <a:cs typeface="Tahoma"/>
              </a:rPr>
              <a:t>d</a:t>
            </a:r>
            <a:r>
              <a:rPr sz="614" spc="-68" dirty="0">
                <a:solidFill>
                  <a:srgbClr val="414042"/>
                </a:solidFill>
                <a:latin typeface="Tahoma"/>
                <a:cs typeface="Tahoma"/>
              </a:rPr>
              <a:t> </a:t>
            </a:r>
            <a:r>
              <a:rPr sz="614" spc="-106" dirty="0">
                <a:solidFill>
                  <a:srgbClr val="414042"/>
                </a:solidFill>
                <a:latin typeface="Tahoma"/>
                <a:cs typeface="Tahoma"/>
              </a:rPr>
              <a:t>gende</a:t>
            </a:r>
            <a:r>
              <a:rPr sz="614" spc="-65" dirty="0">
                <a:solidFill>
                  <a:srgbClr val="414042"/>
                </a:solidFill>
                <a:latin typeface="Tahoma"/>
                <a:cs typeface="Tahoma"/>
              </a:rPr>
              <a:t>r </a:t>
            </a:r>
            <a:r>
              <a:rPr sz="614" spc="-106" dirty="0">
                <a:solidFill>
                  <a:srgbClr val="414042"/>
                </a:solidFill>
                <a:latin typeface="Tahoma"/>
                <a:cs typeface="Tahoma"/>
              </a:rPr>
              <a:t>g</a:t>
            </a:r>
            <a:r>
              <a:rPr sz="614" spc="-44" dirty="0">
                <a:solidFill>
                  <a:srgbClr val="414042"/>
                </a:solidFill>
                <a:latin typeface="Tahoma"/>
                <a:cs typeface="Tahoma"/>
              </a:rPr>
              <a:t>i</a:t>
            </a:r>
            <a:r>
              <a:rPr sz="614" spc="-95" dirty="0">
                <a:solidFill>
                  <a:srgbClr val="414042"/>
                </a:solidFill>
                <a:latin typeface="Tahoma"/>
                <a:cs typeface="Tahoma"/>
              </a:rPr>
              <a:t>v</a:t>
            </a:r>
            <a:r>
              <a:rPr sz="614" spc="-106" dirty="0">
                <a:solidFill>
                  <a:srgbClr val="414042"/>
                </a:solidFill>
                <a:latin typeface="Tahoma"/>
                <a:cs typeface="Tahoma"/>
              </a:rPr>
              <a:t>e</a:t>
            </a:r>
            <a:r>
              <a:rPr sz="614" spc="-99" dirty="0">
                <a:solidFill>
                  <a:srgbClr val="414042"/>
                </a:solidFill>
                <a:latin typeface="Tahoma"/>
                <a:cs typeface="Tahoma"/>
              </a:rPr>
              <a:t>n</a:t>
            </a:r>
            <a:r>
              <a:rPr sz="614" spc="-68" dirty="0">
                <a:solidFill>
                  <a:srgbClr val="414042"/>
                </a:solidFill>
                <a:latin typeface="Tahoma"/>
                <a:cs typeface="Tahoma"/>
              </a:rPr>
              <a:t> </a:t>
            </a:r>
            <a:r>
              <a:rPr sz="614" spc="-106" dirty="0">
                <a:solidFill>
                  <a:srgbClr val="414042"/>
                </a:solidFill>
                <a:latin typeface="Tahoma"/>
                <a:cs typeface="Tahoma"/>
              </a:rPr>
              <a:t>b</a:t>
            </a:r>
            <a:r>
              <a:rPr sz="614" spc="-89" dirty="0">
                <a:solidFill>
                  <a:srgbClr val="414042"/>
                </a:solidFill>
                <a:latin typeface="Tahoma"/>
                <a:cs typeface="Tahoma"/>
              </a:rPr>
              <a:t>y</a:t>
            </a:r>
            <a:r>
              <a:rPr sz="614" spc="-58" dirty="0">
                <a:solidFill>
                  <a:srgbClr val="414042"/>
                </a:solidFill>
                <a:latin typeface="Tahoma"/>
                <a:cs typeface="Tahoma"/>
              </a:rPr>
              <a:t> </a:t>
            </a:r>
            <a:r>
              <a:rPr sz="614" spc="-72" dirty="0">
                <a:solidFill>
                  <a:srgbClr val="414042"/>
                </a:solidFill>
                <a:latin typeface="Tahoma"/>
                <a:cs typeface="Tahoma"/>
              </a:rPr>
              <a:t>t</a:t>
            </a:r>
            <a:r>
              <a:rPr sz="614" spc="-78" dirty="0">
                <a:solidFill>
                  <a:srgbClr val="414042"/>
                </a:solidFill>
                <a:latin typeface="Tahoma"/>
                <a:cs typeface="Tahoma"/>
              </a:rPr>
              <a:t>he  </a:t>
            </a:r>
            <a:r>
              <a:rPr sz="614" spc="-130" dirty="0">
                <a:solidFill>
                  <a:srgbClr val="414042"/>
                </a:solidFill>
                <a:latin typeface="Tahoma"/>
                <a:cs typeface="Tahoma"/>
              </a:rPr>
              <a:t>p</a:t>
            </a:r>
            <a:r>
              <a:rPr sz="614" spc="-116" dirty="0">
                <a:solidFill>
                  <a:srgbClr val="414042"/>
                </a:solidFill>
                <a:latin typeface="Tahoma"/>
                <a:cs typeface="Tahoma"/>
              </a:rPr>
              <a:t>o</a:t>
            </a:r>
            <a:r>
              <a:rPr sz="614" spc="-75" dirty="0">
                <a:solidFill>
                  <a:srgbClr val="414042"/>
                </a:solidFill>
                <a:latin typeface="Tahoma"/>
                <a:cs typeface="Tahoma"/>
              </a:rPr>
              <a:t>t</a:t>
            </a:r>
            <a:r>
              <a:rPr sz="614" spc="-116" dirty="0">
                <a:solidFill>
                  <a:srgbClr val="414042"/>
                </a:solidFill>
                <a:latin typeface="Tahoma"/>
                <a:cs typeface="Tahoma"/>
              </a:rPr>
              <a:t>e</a:t>
            </a:r>
            <a:r>
              <a:rPr sz="614" spc="-85" dirty="0">
                <a:solidFill>
                  <a:srgbClr val="414042"/>
                </a:solidFill>
                <a:latin typeface="Tahoma"/>
                <a:cs typeface="Tahoma"/>
              </a:rPr>
              <a:t>nti</a:t>
            </a:r>
            <a:r>
              <a:rPr sz="614" spc="-82" dirty="0">
                <a:solidFill>
                  <a:srgbClr val="414042"/>
                </a:solidFill>
                <a:latin typeface="Tahoma"/>
                <a:cs typeface="Tahoma"/>
              </a:rPr>
              <a:t>al</a:t>
            </a:r>
            <a:r>
              <a:rPr sz="614" spc="-65"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68" dirty="0">
                <a:solidFill>
                  <a:srgbClr val="414042"/>
                </a:solidFill>
                <a:latin typeface="Tahoma"/>
                <a:cs typeface="Tahoma"/>
              </a:rPr>
              <a:t>t</a:t>
            </a:r>
            <a:r>
              <a:rPr sz="614" spc="-65" dirty="0">
                <a:solidFill>
                  <a:srgbClr val="414042"/>
                </a:solidFill>
                <a:latin typeface="Tahoma"/>
                <a:cs typeface="Tahoma"/>
              </a:rPr>
              <a:t>.</a:t>
            </a:r>
            <a:endParaRPr sz="614" dirty="0">
              <a:latin typeface="Tahoma"/>
              <a:cs typeface="Tahoma"/>
            </a:endParaRPr>
          </a:p>
        </p:txBody>
      </p:sp>
      <p:grpSp>
        <p:nvGrpSpPr>
          <p:cNvPr id="9" name="object 9"/>
          <p:cNvGrpSpPr/>
          <p:nvPr/>
        </p:nvGrpSpPr>
        <p:grpSpPr>
          <a:xfrm>
            <a:off x="3142384" y="1164214"/>
            <a:ext cx="991033" cy="789709"/>
            <a:chOff x="3440429" y="1707514"/>
            <a:chExt cx="1453515" cy="1158240"/>
          </a:xfrm>
        </p:grpSpPr>
        <p:sp>
          <p:nvSpPr>
            <p:cNvPr id="10" name="object 10"/>
            <p:cNvSpPr/>
            <p:nvPr/>
          </p:nvSpPr>
          <p:spPr>
            <a:xfrm>
              <a:off x="3519805" y="1784350"/>
              <a:ext cx="1367790" cy="1075055"/>
            </a:xfrm>
            <a:custGeom>
              <a:avLst/>
              <a:gdLst/>
              <a:ahLst/>
              <a:cxnLst/>
              <a:rect l="l" t="t" r="r" b="b"/>
              <a:pathLst>
                <a:path w="1367789" h="1075055">
                  <a:moveTo>
                    <a:pt x="0" y="0"/>
                  </a:moveTo>
                  <a:lnTo>
                    <a:pt x="0" y="1075055"/>
                  </a:lnTo>
                  <a:lnTo>
                    <a:pt x="1299210" y="1075055"/>
                  </a:lnTo>
                  <a:lnTo>
                    <a:pt x="1367790" y="1006475"/>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1" name="object 11"/>
            <p:cNvPicPr/>
            <p:nvPr/>
          </p:nvPicPr>
          <p:blipFill>
            <a:blip r:embed="rId4" cstate="print"/>
            <a:stretch>
              <a:fillRect/>
            </a:stretch>
          </p:blipFill>
          <p:spPr>
            <a:xfrm>
              <a:off x="3440429" y="1707514"/>
              <a:ext cx="160019" cy="160019"/>
            </a:xfrm>
            <a:prstGeom prst="rect">
              <a:avLst/>
            </a:prstGeom>
          </p:spPr>
        </p:pic>
      </p:grpSp>
      <p:sp>
        <p:nvSpPr>
          <p:cNvPr id="12" name="object 12"/>
          <p:cNvSpPr txBox="1"/>
          <p:nvPr/>
        </p:nvSpPr>
        <p:spPr>
          <a:xfrm>
            <a:off x="3269173" y="1286048"/>
            <a:ext cx="708314" cy="575385"/>
          </a:xfrm>
          <a:prstGeom prst="rect">
            <a:avLst/>
          </a:prstGeom>
        </p:spPr>
        <p:txBody>
          <a:bodyPr vert="horz" wrap="square" lIns="0" tIns="8226" rIns="0" bIns="0" rtlCol="0">
            <a:spAutoFit/>
          </a:bodyPr>
          <a:lstStyle/>
          <a:p>
            <a:pPr marL="8659" marR="3464">
              <a:lnSpc>
                <a:spcPct val="100400"/>
              </a:lnSpc>
              <a:spcBef>
                <a:spcPts val="65"/>
              </a:spcBef>
            </a:pPr>
            <a:r>
              <a:rPr sz="614" spc="-123" dirty="0">
                <a:solidFill>
                  <a:srgbClr val="414042"/>
                </a:solidFill>
                <a:latin typeface="Tahoma"/>
                <a:cs typeface="Tahoma"/>
              </a:rPr>
              <a:t>T</a:t>
            </a:r>
            <a:r>
              <a:rPr sz="614" spc="-130" dirty="0">
                <a:solidFill>
                  <a:srgbClr val="414042"/>
                </a:solidFill>
                <a:latin typeface="Tahoma"/>
                <a:cs typeface="Tahoma"/>
              </a:rPr>
              <a:t>h</a:t>
            </a:r>
            <a:r>
              <a:rPr sz="614" spc="-116" dirty="0">
                <a:solidFill>
                  <a:srgbClr val="414042"/>
                </a:solidFill>
                <a:latin typeface="Tahoma"/>
                <a:cs typeface="Tahoma"/>
              </a:rPr>
              <a:t>e</a:t>
            </a:r>
            <a:r>
              <a:rPr sz="614" spc="-51" dirty="0">
                <a:solidFill>
                  <a:srgbClr val="414042"/>
                </a:solidFill>
                <a:latin typeface="Tahoma"/>
                <a:cs typeface="Tahoma"/>
              </a:rPr>
              <a:t> </a:t>
            </a:r>
            <a:r>
              <a:rPr sz="614" spc="-102" dirty="0">
                <a:solidFill>
                  <a:srgbClr val="414042"/>
                </a:solidFill>
                <a:latin typeface="Tahoma"/>
                <a:cs typeface="Tahoma"/>
              </a:rPr>
              <a:t>s</a:t>
            </a:r>
            <a:r>
              <a:rPr sz="614" spc="-68" dirty="0">
                <a:solidFill>
                  <a:srgbClr val="414042"/>
                </a:solidFill>
                <a:latin typeface="Tahoma"/>
                <a:cs typeface="Tahoma"/>
              </a:rPr>
              <a:t>t</a:t>
            </a:r>
            <a:r>
              <a:rPr sz="614" spc="-119" dirty="0">
                <a:solidFill>
                  <a:srgbClr val="414042"/>
                </a:solidFill>
                <a:latin typeface="Tahoma"/>
                <a:cs typeface="Tahoma"/>
              </a:rPr>
              <a:t>a</a:t>
            </a:r>
            <a:r>
              <a:rPr sz="614" spc="-65" dirty="0">
                <a:solidFill>
                  <a:srgbClr val="414042"/>
                </a:solidFill>
                <a:latin typeface="Tahoma"/>
                <a:cs typeface="Tahoma"/>
              </a:rPr>
              <a:t>f</a:t>
            </a:r>
            <a:r>
              <a:rPr sz="614" spc="-68" dirty="0">
                <a:solidFill>
                  <a:srgbClr val="414042"/>
                </a:solidFill>
                <a:latin typeface="Tahoma"/>
                <a:cs typeface="Tahoma"/>
              </a:rPr>
              <a:t>f</a:t>
            </a:r>
            <a:r>
              <a:rPr sz="614" spc="-51" dirty="0">
                <a:solidFill>
                  <a:srgbClr val="414042"/>
                </a:solidFill>
                <a:latin typeface="Tahoma"/>
                <a:cs typeface="Tahoma"/>
              </a:rPr>
              <a:t> </a:t>
            </a:r>
            <a:r>
              <a:rPr sz="614" spc="-130" dirty="0">
                <a:solidFill>
                  <a:srgbClr val="414042"/>
                </a:solidFill>
                <a:latin typeface="Tahoma"/>
                <a:cs typeface="Tahoma"/>
              </a:rPr>
              <a:t>p</a:t>
            </a:r>
            <a:r>
              <a:rPr sz="614" spc="-95" dirty="0">
                <a:solidFill>
                  <a:srgbClr val="414042"/>
                </a:solidFill>
                <a:latin typeface="Tahoma"/>
                <a:cs typeface="Tahoma"/>
              </a:rPr>
              <a:t>er</a:t>
            </a:r>
            <a:r>
              <a:rPr sz="614" spc="-102"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58" dirty="0">
                <a:solidFill>
                  <a:srgbClr val="414042"/>
                </a:solidFill>
                <a:latin typeface="Tahoma"/>
                <a:cs typeface="Tahoma"/>
              </a:rPr>
              <a:t> </a:t>
            </a:r>
            <a:r>
              <a:rPr sz="614" spc="-123" dirty="0">
                <a:solidFill>
                  <a:srgbClr val="414042"/>
                </a:solidFill>
                <a:latin typeface="Tahoma"/>
                <a:cs typeface="Tahoma"/>
              </a:rPr>
              <a:t>u</a:t>
            </a:r>
            <a:r>
              <a:rPr sz="614" spc="-95" dirty="0">
                <a:solidFill>
                  <a:srgbClr val="414042"/>
                </a:solidFill>
                <a:latin typeface="Tahoma"/>
                <a:cs typeface="Tahoma"/>
              </a:rPr>
              <a:t>s</a:t>
            </a:r>
            <a:r>
              <a:rPr sz="614" spc="-123" dirty="0">
                <a:solidFill>
                  <a:srgbClr val="414042"/>
                </a:solidFill>
                <a:latin typeface="Tahoma"/>
                <a:cs typeface="Tahoma"/>
              </a:rPr>
              <a:t>e</a:t>
            </a:r>
            <a:r>
              <a:rPr sz="614" spc="-95" dirty="0">
                <a:solidFill>
                  <a:srgbClr val="414042"/>
                </a:solidFill>
                <a:latin typeface="Tahoma"/>
                <a:cs typeface="Tahoma"/>
              </a:rPr>
              <a:t>s</a:t>
            </a:r>
            <a:r>
              <a:rPr sz="614" spc="-55"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85" dirty="0">
                <a:solidFill>
                  <a:srgbClr val="414042"/>
                </a:solidFill>
                <a:latin typeface="Tahoma"/>
                <a:cs typeface="Tahoma"/>
              </a:rPr>
              <a:t>e  </a:t>
            </a:r>
            <a:r>
              <a:rPr sz="614" spc="-130" dirty="0">
                <a:solidFill>
                  <a:srgbClr val="414042"/>
                </a:solidFill>
                <a:latin typeface="Tahoma"/>
                <a:cs typeface="Tahoma"/>
              </a:rPr>
              <a:t>p</a:t>
            </a:r>
            <a:r>
              <a:rPr sz="614" spc="-78" dirty="0">
                <a:solidFill>
                  <a:srgbClr val="414042"/>
                </a:solidFill>
                <a:latin typeface="Tahoma"/>
                <a:cs typeface="Tahoma"/>
              </a:rPr>
              <a:t>r</a:t>
            </a:r>
            <a:r>
              <a:rPr sz="614" spc="-116" dirty="0">
                <a:solidFill>
                  <a:srgbClr val="414042"/>
                </a:solidFill>
                <a:latin typeface="Tahoma"/>
                <a:cs typeface="Tahoma"/>
              </a:rPr>
              <a:t>o</a:t>
            </a:r>
            <a:r>
              <a:rPr sz="614" spc="-123" dirty="0">
                <a:solidFill>
                  <a:srgbClr val="414042"/>
                </a:solidFill>
                <a:latin typeface="Tahoma"/>
                <a:cs typeface="Tahoma"/>
              </a:rPr>
              <a:t>n</a:t>
            </a:r>
            <a:r>
              <a:rPr sz="614" spc="-116" dirty="0">
                <a:solidFill>
                  <a:srgbClr val="414042"/>
                </a:solidFill>
                <a:latin typeface="Tahoma"/>
                <a:cs typeface="Tahoma"/>
              </a:rPr>
              <a:t>o</a:t>
            </a:r>
            <a:r>
              <a:rPr sz="614" spc="-123" dirty="0">
                <a:solidFill>
                  <a:srgbClr val="414042"/>
                </a:solidFill>
                <a:latin typeface="Tahoma"/>
                <a:cs typeface="Tahoma"/>
              </a:rPr>
              <a:t>u</a:t>
            </a:r>
            <a:r>
              <a:rPr sz="614" spc="-119" dirty="0">
                <a:solidFill>
                  <a:srgbClr val="414042"/>
                </a:solidFill>
                <a:latin typeface="Tahoma"/>
                <a:cs typeface="Tahoma"/>
              </a:rPr>
              <a:t>n</a:t>
            </a:r>
            <a:r>
              <a:rPr sz="614" spc="-72" dirty="0">
                <a:solidFill>
                  <a:srgbClr val="414042"/>
                </a:solidFill>
                <a:latin typeface="Tahoma"/>
                <a:cs typeface="Tahoma"/>
              </a:rPr>
              <a:t> </a:t>
            </a:r>
            <a:r>
              <a:rPr sz="614" spc="-106" dirty="0">
                <a:solidFill>
                  <a:srgbClr val="414042"/>
                </a:solidFill>
                <a:latin typeface="Tahoma"/>
                <a:cs typeface="Tahoma"/>
              </a:rPr>
              <a:t>as</a:t>
            </a:r>
            <a:r>
              <a:rPr sz="614" spc="-68" dirty="0">
                <a:solidFill>
                  <a:srgbClr val="414042"/>
                </a:solidFill>
                <a:latin typeface="Tahoma"/>
                <a:cs typeface="Tahoma"/>
              </a:rPr>
              <a:t> </a:t>
            </a:r>
            <a:r>
              <a:rPr sz="614" spc="-44" dirty="0">
                <a:solidFill>
                  <a:srgbClr val="414042"/>
                </a:solidFill>
                <a:latin typeface="Tahoma"/>
                <a:cs typeface="Tahoma"/>
              </a:rPr>
              <a:t>i</a:t>
            </a:r>
            <a:r>
              <a:rPr sz="614" spc="-123" dirty="0">
                <a:solidFill>
                  <a:srgbClr val="414042"/>
                </a:solidFill>
                <a:latin typeface="Tahoma"/>
                <a:cs typeface="Tahoma"/>
              </a:rPr>
              <a:t>n</a:t>
            </a:r>
            <a:r>
              <a:rPr sz="614" spc="-130" dirty="0">
                <a:solidFill>
                  <a:srgbClr val="414042"/>
                </a:solidFill>
                <a:latin typeface="Tahoma"/>
                <a:cs typeface="Tahoma"/>
              </a:rPr>
              <a:t>d</a:t>
            </a:r>
            <a:r>
              <a:rPr sz="614" spc="-55" dirty="0">
                <a:solidFill>
                  <a:srgbClr val="414042"/>
                </a:solidFill>
                <a:latin typeface="Tahoma"/>
                <a:cs typeface="Tahoma"/>
              </a:rPr>
              <a:t>i</a:t>
            </a:r>
            <a:r>
              <a:rPr sz="614" spc="-95" dirty="0">
                <a:solidFill>
                  <a:srgbClr val="414042"/>
                </a:solidFill>
                <a:latin typeface="Tahoma"/>
                <a:cs typeface="Tahoma"/>
              </a:rPr>
              <a:t>c</a:t>
            </a:r>
            <a:r>
              <a:rPr sz="614" spc="-119" dirty="0">
                <a:solidFill>
                  <a:srgbClr val="414042"/>
                </a:solidFill>
                <a:latin typeface="Tahoma"/>
                <a:cs typeface="Tahoma"/>
              </a:rPr>
              <a:t>a</a:t>
            </a:r>
            <a:r>
              <a:rPr sz="614" spc="-68" dirty="0">
                <a:solidFill>
                  <a:srgbClr val="414042"/>
                </a:solidFill>
                <a:latin typeface="Tahoma"/>
                <a:cs typeface="Tahoma"/>
              </a:rPr>
              <a:t>t</a:t>
            </a:r>
            <a:r>
              <a:rPr sz="614" spc="-116" dirty="0">
                <a:solidFill>
                  <a:srgbClr val="414042"/>
                </a:solidFill>
                <a:latin typeface="Tahoma"/>
                <a:cs typeface="Tahoma"/>
              </a:rPr>
              <a:t>ed</a:t>
            </a:r>
            <a:r>
              <a:rPr sz="614" spc="-72" dirty="0">
                <a:solidFill>
                  <a:srgbClr val="414042"/>
                </a:solidFill>
                <a:latin typeface="Tahoma"/>
                <a:cs typeface="Tahoma"/>
              </a:rPr>
              <a:t> </a:t>
            </a:r>
            <a:r>
              <a:rPr sz="614" spc="-112" dirty="0">
                <a:solidFill>
                  <a:srgbClr val="414042"/>
                </a:solidFill>
                <a:latin typeface="Tahoma"/>
                <a:cs typeface="Tahoma"/>
              </a:rPr>
              <a:t>by</a:t>
            </a:r>
            <a:r>
              <a:rPr sz="614" spc="-65"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85" dirty="0">
                <a:solidFill>
                  <a:srgbClr val="414042"/>
                </a:solidFill>
                <a:latin typeface="Tahoma"/>
                <a:cs typeface="Tahoma"/>
              </a:rPr>
              <a:t>e  </a:t>
            </a:r>
            <a:r>
              <a:rPr sz="614" spc="-106"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123" dirty="0">
                <a:solidFill>
                  <a:srgbClr val="414042"/>
                </a:solidFill>
                <a:latin typeface="Tahoma"/>
                <a:cs typeface="Tahoma"/>
              </a:rPr>
              <a:t>n</a:t>
            </a:r>
            <a:r>
              <a:rPr sz="614" spc="-68" dirty="0">
                <a:solidFill>
                  <a:srgbClr val="414042"/>
                </a:solidFill>
                <a:latin typeface="Tahoma"/>
                <a:cs typeface="Tahoma"/>
              </a:rPr>
              <a:t>t</a:t>
            </a:r>
            <a:r>
              <a:rPr sz="614" spc="-65" dirty="0">
                <a:solidFill>
                  <a:srgbClr val="414042"/>
                </a:solidFill>
                <a:latin typeface="Tahoma"/>
                <a:cs typeface="Tahoma"/>
              </a:rPr>
              <a:t>.</a:t>
            </a:r>
            <a:r>
              <a:rPr sz="614" spc="-37" dirty="0">
                <a:solidFill>
                  <a:srgbClr val="414042"/>
                </a:solidFill>
                <a:latin typeface="Tahoma"/>
                <a:cs typeface="Tahoma"/>
              </a:rPr>
              <a:t> </a:t>
            </a:r>
            <a:r>
              <a:rPr sz="614" spc="-123" dirty="0">
                <a:solidFill>
                  <a:srgbClr val="414042"/>
                </a:solidFill>
                <a:latin typeface="Tahoma"/>
                <a:cs typeface="Tahoma"/>
              </a:rPr>
              <a:t>T</a:t>
            </a:r>
            <a:r>
              <a:rPr sz="614" spc="-130" dirty="0">
                <a:solidFill>
                  <a:srgbClr val="414042"/>
                </a:solidFill>
                <a:latin typeface="Tahoma"/>
                <a:cs typeface="Tahoma"/>
              </a:rPr>
              <a:t>h</a:t>
            </a:r>
            <a:r>
              <a:rPr sz="614" spc="-44" dirty="0">
                <a:solidFill>
                  <a:srgbClr val="414042"/>
                </a:solidFill>
                <a:latin typeface="Tahoma"/>
                <a:cs typeface="Tahoma"/>
              </a:rPr>
              <a:t>i</a:t>
            </a:r>
            <a:r>
              <a:rPr sz="614" spc="-95" dirty="0">
                <a:solidFill>
                  <a:srgbClr val="414042"/>
                </a:solidFill>
                <a:latin typeface="Tahoma"/>
                <a:cs typeface="Tahoma"/>
              </a:rPr>
              <a:t>s</a:t>
            </a:r>
            <a:r>
              <a:rPr sz="614" spc="-37" dirty="0">
                <a:solidFill>
                  <a:srgbClr val="414042"/>
                </a:solidFill>
                <a:latin typeface="Tahoma"/>
                <a:cs typeface="Tahoma"/>
              </a:rPr>
              <a:t> </a:t>
            </a:r>
            <a:r>
              <a:rPr sz="614" spc="-119" dirty="0">
                <a:solidFill>
                  <a:srgbClr val="414042"/>
                </a:solidFill>
                <a:latin typeface="Tahoma"/>
                <a:cs typeface="Tahoma"/>
              </a:rPr>
              <a:t>a</a:t>
            </a:r>
            <a:r>
              <a:rPr sz="614" spc="-48" dirty="0">
                <a:solidFill>
                  <a:srgbClr val="414042"/>
                </a:solidFill>
                <a:latin typeface="Tahoma"/>
                <a:cs typeface="Tahoma"/>
              </a:rPr>
              <a:t>l</a:t>
            </a:r>
            <a:r>
              <a:rPr sz="614" spc="-55" dirty="0">
                <a:solidFill>
                  <a:srgbClr val="414042"/>
                </a:solidFill>
                <a:latin typeface="Tahoma"/>
                <a:cs typeface="Tahoma"/>
              </a:rPr>
              <a:t>l</a:t>
            </a:r>
            <a:r>
              <a:rPr sz="614" spc="-116" dirty="0">
                <a:solidFill>
                  <a:srgbClr val="414042"/>
                </a:solidFill>
                <a:latin typeface="Tahoma"/>
                <a:cs typeface="Tahoma"/>
              </a:rPr>
              <a:t>o</a:t>
            </a:r>
            <a:r>
              <a:rPr sz="614" spc="-164" dirty="0">
                <a:solidFill>
                  <a:srgbClr val="414042"/>
                </a:solidFill>
                <a:latin typeface="Tahoma"/>
                <a:cs typeface="Tahoma"/>
              </a:rPr>
              <a:t>w</a:t>
            </a:r>
            <a:r>
              <a:rPr sz="614" spc="-95" dirty="0">
                <a:solidFill>
                  <a:srgbClr val="414042"/>
                </a:solidFill>
                <a:latin typeface="Tahoma"/>
                <a:cs typeface="Tahoma"/>
              </a:rPr>
              <a:t>s</a:t>
            </a:r>
            <a:r>
              <a:rPr sz="614" spc="-37"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27" dirty="0">
                <a:solidFill>
                  <a:srgbClr val="414042"/>
                </a:solidFill>
                <a:latin typeface="Tahoma"/>
                <a:cs typeface="Tahoma"/>
              </a:rPr>
              <a:t> </a:t>
            </a:r>
            <a:r>
              <a:rPr sz="614" spc="-123" dirty="0">
                <a:solidFill>
                  <a:srgbClr val="414042"/>
                </a:solidFill>
                <a:latin typeface="Tahoma"/>
                <a:cs typeface="Tahoma"/>
              </a:rPr>
              <a:t>pe</a:t>
            </a:r>
            <a:r>
              <a:rPr sz="614" spc="-78" dirty="0">
                <a:solidFill>
                  <a:srgbClr val="414042"/>
                </a:solidFill>
                <a:latin typeface="Tahoma"/>
                <a:cs typeface="Tahoma"/>
              </a:rPr>
              <a:t>r</a:t>
            </a:r>
            <a:r>
              <a:rPr sz="614" spc="-102" dirty="0">
                <a:solidFill>
                  <a:srgbClr val="414042"/>
                </a:solidFill>
                <a:latin typeface="Tahoma"/>
                <a:cs typeface="Tahoma"/>
              </a:rPr>
              <a:t>s</a:t>
            </a:r>
            <a:r>
              <a:rPr sz="614" spc="-116" dirty="0">
                <a:solidFill>
                  <a:srgbClr val="414042"/>
                </a:solidFill>
                <a:latin typeface="Tahoma"/>
                <a:cs typeface="Tahoma"/>
              </a:rPr>
              <a:t>o</a:t>
            </a:r>
            <a:r>
              <a:rPr sz="614" spc="-85" dirty="0">
                <a:solidFill>
                  <a:srgbClr val="414042"/>
                </a:solidFill>
                <a:latin typeface="Tahoma"/>
                <a:cs typeface="Tahoma"/>
              </a:rPr>
              <a:t>n  </a:t>
            </a:r>
            <a:r>
              <a:rPr sz="614" spc="-72" dirty="0">
                <a:solidFill>
                  <a:srgbClr val="414042"/>
                </a:solidFill>
                <a:latin typeface="Tahoma"/>
                <a:cs typeface="Tahoma"/>
              </a:rPr>
              <a:t>t</a:t>
            </a:r>
            <a:r>
              <a:rPr sz="614" spc="-99" dirty="0">
                <a:solidFill>
                  <a:srgbClr val="414042"/>
                </a:solidFill>
                <a:latin typeface="Tahoma"/>
                <a:cs typeface="Tahoma"/>
              </a:rPr>
              <a:t>o</a:t>
            </a:r>
            <a:r>
              <a:rPr sz="614" spc="-72" dirty="0">
                <a:solidFill>
                  <a:srgbClr val="414042"/>
                </a:solidFill>
                <a:latin typeface="Tahoma"/>
                <a:cs typeface="Tahoma"/>
              </a:rPr>
              <a:t> </a:t>
            </a:r>
            <a:r>
              <a:rPr sz="614" spc="-92" dirty="0">
                <a:solidFill>
                  <a:srgbClr val="414042"/>
                </a:solidFill>
                <a:latin typeface="Tahoma"/>
                <a:cs typeface="Tahoma"/>
              </a:rPr>
              <a:t>fee</a:t>
            </a:r>
            <a:r>
              <a:rPr sz="614" spc="-41" dirty="0">
                <a:solidFill>
                  <a:srgbClr val="414042"/>
                </a:solidFill>
                <a:latin typeface="Tahoma"/>
                <a:cs typeface="Tahoma"/>
              </a:rPr>
              <a:t>l</a:t>
            </a:r>
            <a:r>
              <a:rPr sz="614" spc="-65" dirty="0">
                <a:solidFill>
                  <a:srgbClr val="414042"/>
                </a:solidFill>
                <a:latin typeface="Tahoma"/>
                <a:cs typeface="Tahoma"/>
              </a:rPr>
              <a:t> </a:t>
            </a:r>
            <a:r>
              <a:rPr sz="614" spc="-167" dirty="0">
                <a:solidFill>
                  <a:srgbClr val="414042"/>
                </a:solidFill>
                <a:latin typeface="Tahoma"/>
                <a:cs typeface="Tahoma"/>
              </a:rPr>
              <a:t>m</a:t>
            </a:r>
            <a:r>
              <a:rPr sz="614" spc="-109" dirty="0">
                <a:solidFill>
                  <a:srgbClr val="414042"/>
                </a:solidFill>
                <a:latin typeface="Tahoma"/>
                <a:cs typeface="Tahoma"/>
              </a:rPr>
              <a:t>o</a:t>
            </a:r>
            <a:r>
              <a:rPr sz="614" spc="-68" dirty="0">
                <a:solidFill>
                  <a:srgbClr val="414042"/>
                </a:solidFill>
                <a:latin typeface="Tahoma"/>
                <a:cs typeface="Tahoma"/>
              </a:rPr>
              <a:t>r</a:t>
            </a:r>
            <a:r>
              <a:rPr sz="614" spc="-95" dirty="0">
                <a:solidFill>
                  <a:srgbClr val="414042"/>
                </a:solidFill>
                <a:latin typeface="Tahoma"/>
                <a:cs typeface="Tahoma"/>
              </a:rPr>
              <a:t>e</a:t>
            </a:r>
            <a:r>
              <a:rPr sz="614" spc="-72" dirty="0">
                <a:solidFill>
                  <a:srgbClr val="414042"/>
                </a:solidFill>
                <a:latin typeface="Tahoma"/>
                <a:cs typeface="Tahoma"/>
              </a:rPr>
              <a:t> </a:t>
            </a:r>
            <a:r>
              <a:rPr sz="614" spc="-89" dirty="0">
                <a:solidFill>
                  <a:srgbClr val="414042"/>
                </a:solidFill>
                <a:latin typeface="Tahoma"/>
                <a:cs typeface="Tahoma"/>
              </a:rPr>
              <a:t>c</a:t>
            </a:r>
            <a:r>
              <a:rPr sz="614" spc="-99" dirty="0">
                <a:solidFill>
                  <a:srgbClr val="414042"/>
                </a:solidFill>
                <a:latin typeface="Tahoma"/>
                <a:cs typeface="Tahoma"/>
              </a:rPr>
              <a:t>o</a:t>
            </a:r>
            <a:r>
              <a:rPr sz="614" spc="-167" dirty="0">
                <a:solidFill>
                  <a:srgbClr val="414042"/>
                </a:solidFill>
                <a:latin typeface="Tahoma"/>
                <a:cs typeface="Tahoma"/>
              </a:rPr>
              <a:t>m</a:t>
            </a:r>
            <a:r>
              <a:rPr sz="614" spc="-89" dirty="0">
                <a:solidFill>
                  <a:srgbClr val="414042"/>
                </a:solidFill>
                <a:latin typeface="Tahoma"/>
                <a:cs typeface="Tahoma"/>
              </a:rPr>
              <a:t>fo</a:t>
            </a:r>
            <a:r>
              <a:rPr sz="614" spc="-68" dirty="0">
                <a:solidFill>
                  <a:srgbClr val="414042"/>
                </a:solidFill>
                <a:latin typeface="Tahoma"/>
                <a:cs typeface="Tahoma"/>
              </a:rPr>
              <a:t>r</a:t>
            </a:r>
            <a:r>
              <a:rPr sz="614" spc="-89" dirty="0">
                <a:solidFill>
                  <a:srgbClr val="414042"/>
                </a:solidFill>
                <a:latin typeface="Tahoma"/>
                <a:cs typeface="Tahoma"/>
              </a:rPr>
              <a:t>ta</a:t>
            </a:r>
            <a:r>
              <a:rPr sz="614" spc="-106" dirty="0">
                <a:solidFill>
                  <a:srgbClr val="414042"/>
                </a:solidFill>
                <a:latin typeface="Tahoma"/>
                <a:cs typeface="Tahoma"/>
              </a:rPr>
              <a:t>b</a:t>
            </a:r>
            <a:r>
              <a:rPr sz="614" spc="-44" dirty="0">
                <a:solidFill>
                  <a:srgbClr val="414042"/>
                </a:solidFill>
                <a:latin typeface="Tahoma"/>
                <a:cs typeface="Tahoma"/>
              </a:rPr>
              <a:t>l</a:t>
            </a:r>
            <a:r>
              <a:rPr sz="614" spc="-95" dirty="0">
                <a:solidFill>
                  <a:srgbClr val="414042"/>
                </a:solidFill>
                <a:latin typeface="Tahoma"/>
                <a:cs typeface="Tahoma"/>
              </a:rPr>
              <a:t>e</a:t>
            </a:r>
            <a:r>
              <a:rPr sz="614" spc="-72" dirty="0">
                <a:solidFill>
                  <a:srgbClr val="414042"/>
                </a:solidFill>
                <a:latin typeface="Tahoma"/>
                <a:cs typeface="Tahoma"/>
              </a:rPr>
              <a:t> </a:t>
            </a:r>
            <a:r>
              <a:rPr sz="614" spc="-106" dirty="0">
                <a:solidFill>
                  <a:srgbClr val="414042"/>
                </a:solidFill>
                <a:latin typeface="Tahoma"/>
                <a:cs typeface="Tahoma"/>
              </a:rPr>
              <a:t>an</a:t>
            </a:r>
            <a:r>
              <a:rPr sz="614" spc="-72" dirty="0">
                <a:solidFill>
                  <a:srgbClr val="414042"/>
                </a:solidFill>
                <a:latin typeface="Tahoma"/>
                <a:cs typeface="Tahoma"/>
              </a:rPr>
              <a:t>d  </a:t>
            </a:r>
            <a:r>
              <a:rPr sz="614" spc="-106" dirty="0">
                <a:solidFill>
                  <a:srgbClr val="414042"/>
                </a:solidFill>
                <a:latin typeface="Tahoma"/>
                <a:cs typeface="Tahoma"/>
              </a:rPr>
              <a:t>c</a:t>
            </a:r>
            <a:r>
              <a:rPr sz="614" spc="-116" dirty="0">
                <a:solidFill>
                  <a:srgbClr val="414042"/>
                </a:solidFill>
                <a:latin typeface="Tahoma"/>
                <a:cs typeface="Tahoma"/>
              </a:rPr>
              <a:t>o</a:t>
            </a:r>
            <a:r>
              <a:rPr sz="614" spc="-130" dirty="0">
                <a:solidFill>
                  <a:srgbClr val="414042"/>
                </a:solidFill>
                <a:latin typeface="Tahoma"/>
                <a:cs typeface="Tahoma"/>
              </a:rPr>
              <a:t>n</a:t>
            </a:r>
            <a:r>
              <a:rPr sz="614" spc="-68" dirty="0">
                <a:solidFill>
                  <a:srgbClr val="414042"/>
                </a:solidFill>
                <a:latin typeface="Tahoma"/>
                <a:cs typeface="Tahoma"/>
              </a:rPr>
              <a:t>t</a:t>
            </a:r>
            <a:r>
              <a:rPr sz="614" spc="-44" dirty="0">
                <a:solidFill>
                  <a:srgbClr val="414042"/>
                </a:solidFill>
                <a:latin typeface="Tahoma"/>
                <a:cs typeface="Tahoma"/>
              </a:rPr>
              <a:t>i</a:t>
            </a:r>
            <a:r>
              <a:rPr sz="614" spc="-123" dirty="0">
                <a:solidFill>
                  <a:srgbClr val="414042"/>
                </a:solidFill>
                <a:latin typeface="Tahoma"/>
                <a:cs typeface="Tahoma"/>
              </a:rPr>
              <a:t>nu</a:t>
            </a:r>
            <a:r>
              <a:rPr sz="614" spc="-116" dirty="0">
                <a:solidFill>
                  <a:srgbClr val="414042"/>
                </a:solidFill>
                <a:latin typeface="Tahoma"/>
                <a:cs typeface="Tahoma"/>
              </a:rPr>
              <a:t>e</a:t>
            </a:r>
            <a:r>
              <a:rPr sz="614" spc="-27" dirty="0">
                <a:solidFill>
                  <a:srgbClr val="414042"/>
                </a:solidFill>
                <a:latin typeface="Tahoma"/>
                <a:cs typeface="Tahoma"/>
              </a:rPr>
              <a:t> </a:t>
            </a:r>
            <a:r>
              <a:rPr sz="614" spc="-44" dirty="0">
                <a:solidFill>
                  <a:srgbClr val="414042"/>
                </a:solidFill>
                <a:latin typeface="Tahoma"/>
                <a:cs typeface="Tahoma"/>
              </a:rPr>
              <a:t>i</a:t>
            </a:r>
            <a:r>
              <a:rPr sz="614" spc="-119" dirty="0">
                <a:solidFill>
                  <a:srgbClr val="414042"/>
                </a:solidFill>
                <a:latin typeface="Tahoma"/>
                <a:cs typeface="Tahoma"/>
              </a:rPr>
              <a:t>n</a:t>
            </a:r>
            <a:r>
              <a:rPr sz="614" spc="-17"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116" dirty="0">
                <a:solidFill>
                  <a:srgbClr val="414042"/>
                </a:solidFill>
                <a:latin typeface="Tahoma"/>
                <a:cs typeface="Tahoma"/>
              </a:rPr>
              <a:t>e</a:t>
            </a:r>
            <a:r>
              <a:rPr sz="614" spc="-10" dirty="0">
                <a:solidFill>
                  <a:srgbClr val="414042"/>
                </a:solidFill>
                <a:latin typeface="Tahoma"/>
                <a:cs typeface="Tahoma"/>
              </a:rPr>
              <a:t> </a:t>
            </a:r>
            <a:r>
              <a:rPr sz="614" spc="-116" dirty="0">
                <a:solidFill>
                  <a:srgbClr val="414042"/>
                </a:solidFill>
                <a:latin typeface="Tahoma"/>
                <a:cs typeface="Tahoma"/>
              </a:rPr>
              <a:t>o</a:t>
            </a:r>
            <a:r>
              <a:rPr sz="614" spc="-130" dirty="0">
                <a:solidFill>
                  <a:srgbClr val="414042"/>
                </a:solidFill>
                <a:latin typeface="Tahoma"/>
                <a:cs typeface="Tahoma"/>
              </a:rPr>
              <a:t>u</a:t>
            </a:r>
            <a:r>
              <a:rPr sz="614" spc="-68" dirty="0">
                <a:solidFill>
                  <a:srgbClr val="414042"/>
                </a:solidFill>
                <a:latin typeface="Tahoma"/>
                <a:cs typeface="Tahoma"/>
              </a:rPr>
              <a:t>t</a:t>
            </a:r>
            <a:r>
              <a:rPr sz="614" spc="-85" dirty="0">
                <a:solidFill>
                  <a:srgbClr val="414042"/>
                </a:solidFill>
                <a:latin typeface="Tahoma"/>
                <a:cs typeface="Tahoma"/>
              </a:rPr>
              <a:t>r</a:t>
            </a:r>
            <a:r>
              <a:rPr sz="614" spc="-116" dirty="0">
                <a:solidFill>
                  <a:srgbClr val="414042"/>
                </a:solidFill>
                <a:latin typeface="Tahoma"/>
                <a:cs typeface="Tahoma"/>
              </a:rPr>
              <a:t>e</a:t>
            </a:r>
            <a:r>
              <a:rPr sz="614" spc="-119" dirty="0">
                <a:solidFill>
                  <a:srgbClr val="414042"/>
                </a:solidFill>
                <a:latin typeface="Tahoma"/>
                <a:cs typeface="Tahoma"/>
              </a:rPr>
              <a:t>a</a:t>
            </a:r>
            <a:r>
              <a:rPr sz="614" spc="-95" dirty="0">
                <a:solidFill>
                  <a:srgbClr val="414042"/>
                </a:solidFill>
                <a:latin typeface="Tahoma"/>
                <a:cs typeface="Tahoma"/>
              </a:rPr>
              <a:t>c</a:t>
            </a:r>
            <a:r>
              <a:rPr sz="614" spc="-119" dirty="0">
                <a:solidFill>
                  <a:srgbClr val="414042"/>
                </a:solidFill>
                <a:latin typeface="Tahoma"/>
                <a:cs typeface="Tahoma"/>
              </a:rPr>
              <a:t>h</a:t>
            </a:r>
            <a:r>
              <a:rPr sz="614" spc="-14" dirty="0">
                <a:solidFill>
                  <a:srgbClr val="414042"/>
                </a:solidFill>
                <a:latin typeface="Tahoma"/>
                <a:cs typeface="Tahoma"/>
              </a:rPr>
              <a:t> </a:t>
            </a:r>
            <a:r>
              <a:rPr sz="614" spc="-112" dirty="0">
                <a:solidFill>
                  <a:srgbClr val="414042"/>
                </a:solidFill>
                <a:latin typeface="Tahoma"/>
                <a:cs typeface="Tahoma"/>
              </a:rPr>
              <a:t>a</a:t>
            </a:r>
            <a:r>
              <a:rPr sz="614" spc="-99" dirty="0">
                <a:solidFill>
                  <a:srgbClr val="414042"/>
                </a:solidFill>
                <a:latin typeface="Tahoma"/>
                <a:cs typeface="Tahoma"/>
              </a:rPr>
              <a:t>nd  </a:t>
            </a:r>
            <a:r>
              <a:rPr sz="614" spc="-116" dirty="0">
                <a:solidFill>
                  <a:srgbClr val="414042"/>
                </a:solidFill>
                <a:latin typeface="Tahoma"/>
                <a:cs typeface="Tahoma"/>
              </a:rPr>
              <a:t>e</a:t>
            </a:r>
            <a:r>
              <a:rPr sz="614" spc="-123" dirty="0">
                <a:solidFill>
                  <a:srgbClr val="414042"/>
                </a:solidFill>
                <a:latin typeface="Tahoma"/>
                <a:cs typeface="Tahoma"/>
              </a:rPr>
              <a:t>n</a:t>
            </a:r>
            <a:r>
              <a:rPr sz="614" spc="-130" dirty="0">
                <a:solidFill>
                  <a:srgbClr val="414042"/>
                </a:solidFill>
                <a:latin typeface="Tahoma"/>
                <a:cs typeface="Tahoma"/>
              </a:rPr>
              <a:t>g</a:t>
            </a:r>
            <a:r>
              <a:rPr sz="614" spc="-112" dirty="0">
                <a:solidFill>
                  <a:srgbClr val="414042"/>
                </a:solidFill>
                <a:latin typeface="Tahoma"/>
                <a:cs typeface="Tahoma"/>
              </a:rPr>
              <a:t>a</a:t>
            </a:r>
            <a:r>
              <a:rPr sz="614" spc="-123" dirty="0">
                <a:solidFill>
                  <a:srgbClr val="414042"/>
                </a:solidFill>
                <a:latin typeface="Tahoma"/>
                <a:cs typeface="Tahoma"/>
              </a:rPr>
              <a:t>g</a:t>
            </a:r>
            <a:r>
              <a:rPr sz="614" spc="-116" dirty="0">
                <a:solidFill>
                  <a:srgbClr val="414042"/>
                </a:solidFill>
                <a:latin typeface="Tahoma"/>
                <a:cs typeface="Tahoma"/>
              </a:rPr>
              <a:t>e</a:t>
            </a:r>
            <a:r>
              <a:rPr sz="614" spc="-191" dirty="0">
                <a:solidFill>
                  <a:srgbClr val="414042"/>
                </a:solidFill>
                <a:latin typeface="Tahoma"/>
                <a:cs typeface="Tahoma"/>
              </a:rPr>
              <a:t>m</a:t>
            </a:r>
            <a:r>
              <a:rPr sz="614" spc="-116" dirty="0">
                <a:solidFill>
                  <a:srgbClr val="414042"/>
                </a:solidFill>
                <a:latin typeface="Tahoma"/>
                <a:cs typeface="Tahoma"/>
              </a:rPr>
              <a:t>e</a:t>
            </a:r>
            <a:r>
              <a:rPr sz="614" spc="-123" dirty="0">
                <a:solidFill>
                  <a:srgbClr val="414042"/>
                </a:solidFill>
                <a:latin typeface="Tahoma"/>
                <a:cs typeface="Tahoma"/>
              </a:rPr>
              <a:t>n</a:t>
            </a:r>
            <a:r>
              <a:rPr sz="614" spc="-72" dirty="0">
                <a:solidFill>
                  <a:srgbClr val="414042"/>
                </a:solidFill>
                <a:latin typeface="Tahoma"/>
                <a:cs typeface="Tahoma"/>
              </a:rPr>
              <a:t>t</a:t>
            </a:r>
            <a:r>
              <a:rPr sz="614" spc="-58" dirty="0">
                <a:solidFill>
                  <a:srgbClr val="414042"/>
                </a:solidFill>
                <a:latin typeface="Tahoma"/>
                <a:cs typeface="Tahoma"/>
              </a:rPr>
              <a:t> </a:t>
            </a:r>
            <a:r>
              <a:rPr sz="614" spc="-123" dirty="0">
                <a:solidFill>
                  <a:srgbClr val="414042"/>
                </a:solidFill>
                <a:latin typeface="Tahoma"/>
                <a:cs typeface="Tahoma"/>
              </a:rPr>
              <a:t>p</a:t>
            </a:r>
            <a:r>
              <a:rPr sz="614" spc="-85" dirty="0">
                <a:solidFill>
                  <a:srgbClr val="414042"/>
                </a:solidFill>
                <a:latin typeface="Tahoma"/>
                <a:cs typeface="Tahoma"/>
              </a:rPr>
              <a:t>r</a:t>
            </a:r>
            <a:r>
              <a:rPr sz="614" spc="-116" dirty="0">
                <a:solidFill>
                  <a:srgbClr val="414042"/>
                </a:solidFill>
                <a:latin typeface="Tahoma"/>
                <a:cs typeface="Tahoma"/>
              </a:rPr>
              <a:t>o</a:t>
            </a:r>
            <a:r>
              <a:rPr sz="614" spc="-106" dirty="0">
                <a:solidFill>
                  <a:srgbClr val="414042"/>
                </a:solidFill>
                <a:latin typeface="Tahoma"/>
                <a:cs typeface="Tahoma"/>
              </a:rPr>
              <a:t>c</a:t>
            </a:r>
            <a:r>
              <a:rPr sz="614" spc="-92" dirty="0">
                <a:solidFill>
                  <a:srgbClr val="414042"/>
                </a:solidFill>
                <a:latin typeface="Tahoma"/>
                <a:cs typeface="Tahoma"/>
              </a:rPr>
              <a:t>ess.</a:t>
            </a:r>
            <a:endParaRPr sz="614" dirty="0">
              <a:latin typeface="Tahoma"/>
              <a:cs typeface="Tahoma"/>
            </a:endParaRPr>
          </a:p>
        </p:txBody>
      </p:sp>
      <p:grpSp>
        <p:nvGrpSpPr>
          <p:cNvPr id="13" name="object 13"/>
          <p:cNvGrpSpPr/>
          <p:nvPr/>
        </p:nvGrpSpPr>
        <p:grpSpPr>
          <a:xfrm>
            <a:off x="4186670" y="1164214"/>
            <a:ext cx="990167" cy="789709"/>
            <a:chOff x="4972049" y="1707514"/>
            <a:chExt cx="1452245" cy="1158240"/>
          </a:xfrm>
        </p:grpSpPr>
        <p:sp>
          <p:nvSpPr>
            <p:cNvPr id="14" name="object 14"/>
            <p:cNvSpPr/>
            <p:nvPr/>
          </p:nvSpPr>
          <p:spPr>
            <a:xfrm>
              <a:off x="5049519" y="1784350"/>
              <a:ext cx="1368425" cy="1075055"/>
            </a:xfrm>
            <a:custGeom>
              <a:avLst/>
              <a:gdLst/>
              <a:ahLst/>
              <a:cxnLst/>
              <a:rect l="l" t="t" r="r" b="b"/>
              <a:pathLst>
                <a:path w="1368425" h="1075055">
                  <a:moveTo>
                    <a:pt x="0" y="0"/>
                  </a:moveTo>
                  <a:lnTo>
                    <a:pt x="0" y="1075055"/>
                  </a:lnTo>
                  <a:lnTo>
                    <a:pt x="1299845" y="1075055"/>
                  </a:lnTo>
                  <a:lnTo>
                    <a:pt x="1368425" y="1006475"/>
                  </a:lnTo>
                  <a:lnTo>
                    <a:pt x="1368425" y="0"/>
                  </a:lnTo>
                  <a:lnTo>
                    <a:pt x="0" y="0"/>
                  </a:lnTo>
                  <a:close/>
                </a:path>
              </a:pathLst>
            </a:custGeom>
            <a:ln w="12700">
              <a:solidFill>
                <a:srgbClr val="C6C7C9"/>
              </a:solidFill>
            </a:ln>
          </p:spPr>
          <p:txBody>
            <a:bodyPr wrap="square" lIns="0" tIns="0" rIns="0" bIns="0" rtlCol="0"/>
            <a:lstStyle/>
            <a:p>
              <a:endParaRPr sz="1227" dirty="0"/>
            </a:p>
          </p:txBody>
        </p:sp>
        <p:pic>
          <p:nvPicPr>
            <p:cNvPr id="15" name="object 15"/>
            <p:cNvPicPr/>
            <p:nvPr/>
          </p:nvPicPr>
          <p:blipFill>
            <a:blip r:embed="rId4" cstate="print"/>
            <a:stretch>
              <a:fillRect/>
            </a:stretch>
          </p:blipFill>
          <p:spPr>
            <a:xfrm>
              <a:off x="4972049" y="1707514"/>
              <a:ext cx="160019" cy="160019"/>
            </a:xfrm>
            <a:prstGeom prst="rect">
              <a:avLst/>
            </a:prstGeom>
          </p:spPr>
        </p:pic>
      </p:grpSp>
      <p:sp>
        <p:nvSpPr>
          <p:cNvPr id="16" name="object 16"/>
          <p:cNvSpPr txBox="1"/>
          <p:nvPr/>
        </p:nvSpPr>
        <p:spPr>
          <a:xfrm>
            <a:off x="4313562" y="1286049"/>
            <a:ext cx="761134" cy="575385"/>
          </a:xfrm>
          <a:prstGeom prst="rect">
            <a:avLst/>
          </a:prstGeom>
        </p:spPr>
        <p:txBody>
          <a:bodyPr vert="horz" wrap="square" lIns="0" tIns="8226" rIns="0" bIns="0" rtlCol="0">
            <a:spAutoFit/>
          </a:bodyPr>
          <a:lstStyle/>
          <a:p>
            <a:pPr marL="8659" marR="3464">
              <a:lnSpc>
                <a:spcPct val="100400"/>
              </a:lnSpc>
              <a:spcBef>
                <a:spcPts val="65"/>
              </a:spcBef>
            </a:pPr>
            <a:r>
              <a:rPr sz="614" spc="-85" dirty="0">
                <a:solidFill>
                  <a:srgbClr val="414042"/>
                </a:solidFill>
                <a:latin typeface="Tahoma"/>
                <a:cs typeface="Tahoma"/>
              </a:rPr>
              <a:t>I</a:t>
            </a:r>
            <a:r>
              <a:rPr sz="614" spc="-68" dirty="0">
                <a:solidFill>
                  <a:srgbClr val="414042"/>
                </a:solidFill>
                <a:latin typeface="Tahoma"/>
                <a:cs typeface="Tahoma"/>
              </a:rPr>
              <a:t>f</a:t>
            </a:r>
            <a:r>
              <a:rPr sz="614" spc="-34" dirty="0">
                <a:solidFill>
                  <a:srgbClr val="414042"/>
                </a:solidFill>
                <a:latin typeface="Tahoma"/>
                <a:cs typeface="Tahoma"/>
              </a:rPr>
              <a:t> </a:t>
            </a:r>
            <a:r>
              <a:rPr sz="614" spc="-78" dirty="0">
                <a:solidFill>
                  <a:srgbClr val="414042"/>
                </a:solidFill>
                <a:latin typeface="Tahoma"/>
                <a:cs typeface="Tahoma"/>
              </a:rPr>
              <a:t>I</a:t>
            </a:r>
            <a:r>
              <a:rPr sz="614" spc="-147" dirty="0">
                <a:solidFill>
                  <a:srgbClr val="414042"/>
                </a:solidFill>
                <a:latin typeface="Tahoma"/>
                <a:cs typeface="Tahoma"/>
              </a:rPr>
              <a:t>D</a:t>
            </a:r>
            <a:r>
              <a:rPr sz="614" spc="-37" dirty="0">
                <a:solidFill>
                  <a:srgbClr val="414042"/>
                </a:solidFill>
                <a:latin typeface="Tahoma"/>
                <a:cs typeface="Tahoma"/>
              </a:rPr>
              <a:t> </a:t>
            </a:r>
            <a:r>
              <a:rPr sz="614" spc="-44" dirty="0">
                <a:solidFill>
                  <a:srgbClr val="414042"/>
                </a:solidFill>
                <a:latin typeface="Tahoma"/>
                <a:cs typeface="Tahoma"/>
              </a:rPr>
              <a:t>i</a:t>
            </a:r>
            <a:r>
              <a:rPr sz="614" spc="-95" dirty="0">
                <a:solidFill>
                  <a:srgbClr val="414042"/>
                </a:solidFill>
                <a:latin typeface="Tahoma"/>
                <a:cs typeface="Tahoma"/>
              </a:rPr>
              <a:t>s</a:t>
            </a:r>
            <a:r>
              <a:rPr sz="614" spc="-27" dirty="0">
                <a:solidFill>
                  <a:srgbClr val="414042"/>
                </a:solidFill>
                <a:latin typeface="Tahoma"/>
                <a:cs typeface="Tahoma"/>
              </a:rPr>
              <a:t> </a:t>
            </a:r>
            <a:r>
              <a:rPr sz="614" spc="-95" dirty="0">
                <a:solidFill>
                  <a:srgbClr val="414042"/>
                </a:solidFill>
                <a:latin typeface="Tahoma"/>
                <a:cs typeface="Tahoma"/>
              </a:rPr>
              <a:t>re</a:t>
            </a:r>
            <a:r>
              <a:rPr sz="614" spc="-123" dirty="0">
                <a:solidFill>
                  <a:srgbClr val="414042"/>
                </a:solidFill>
                <a:latin typeface="Tahoma"/>
                <a:cs typeface="Tahoma"/>
              </a:rPr>
              <a:t>q</a:t>
            </a:r>
            <a:r>
              <a:rPr sz="614" spc="-130" dirty="0">
                <a:solidFill>
                  <a:srgbClr val="414042"/>
                </a:solidFill>
                <a:latin typeface="Tahoma"/>
                <a:cs typeface="Tahoma"/>
              </a:rPr>
              <a:t>u</a:t>
            </a:r>
            <a:r>
              <a:rPr sz="614" spc="-55" dirty="0">
                <a:solidFill>
                  <a:srgbClr val="414042"/>
                </a:solidFill>
                <a:latin typeface="Tahoma"/>
                <a:cs typeface="Tahoma"/>
              </a:rPr>
              <a:t>i</a:t>
            </a:r>
            <a:r>
              <a:rPr sz="614" spc="-106" dirty="0">
                <a:solidFill>
                  <a:srgbClr val="414042"/>
                </a:solidFill>
                <a:latin typeface="Tahoma"/>
                <a:cs typeface="Tahoma"/>
              </a:rPr>
              <a:t>red</a:t>
            </a:r>
            <a:r>
              <a:rPr sz="614" spc="-31" dirty="0">
                <a:solidFill>
                  <a:srgbClr val="414042"/>
                </a:solidFill>
                <a:latin typeface="Tahoma"/>
                <a:cs typeface="Tahoma"/>
              </a:rPr>
              <a:t> </a:t>
            </a:r>
            <a:r>
              <a:rPr sz="614" spc="-112" dirty="0">
                <a:solidFill>
                  <a:srgbClr val="414042"/>
                </a:solidFill>
                <a:latin typeface="Tahoma"/>
                <a:cs typeface="Tahoma"/>
              </a:rPr>
              <a:t>a</a:t>
            </a:r>
            <a:r>
              <a:rPr sz="614" spc="-123" dirty="0">
                <a:solidFill>
                  <a:srgbClr val="414042"/>
                </a:solidFill>
                <a:latin typeface="Tahoma"/>
                <a:cs typeface="Tahoma"/>
              </a:rPr>
              <a:t>n</a:t>
            </a:r>
            <a:r>
              <a:rPr sz="614" spc="-119" dirty="0">
                <a:solidFill>
                  <a:srgbClr val="414042"/>
                </a:solidFill>
                <a:latin typeface="Tahoma"/>
                <a:cs typeface="Tahoma"/>
              </a:rPr>
              <a:t>d</a:t>
            </a:r>
            <a:r>
              <a:rPr sz="614" spc="-37"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27" dirty="0">
                <a:solidFill>
                  <a:srgbClr val="414042"/>
                </a:solidFill>
                <a:latin typeface="Tahoma"/>
                <a:cs typeface="Tahoma"/>
              </a:rPr>
              <a:t> </a:t>
            </a:r>
            <a:r>
              <a:rPr sz="614" spc="-116" dirty="0">
                <a:solidFill>
                  <a:srgbClr val="414042"/>
                </a:solidFill>
                <a:latin typeface="Tahoma"/>
                <a:cs typeface="Tahoma"/>
              </a:rPr>
              <a:t>ge</a:t>
            </a:r>
            <a:r>
              <a:rPr sz="614" spc="-123" dirty="0">
                <a:solidFill>
                  <a:srgbClr val="414042"/>
                </a:solidFill>
                <a:latin typeface="Tahoma"/>
                <a:cs typeface="Tahoma"/>
              </a:rPr>
              <a:t>n</a:t>
            </a:r>
            <a:r>
              <a:rPr sz="614" spc="-119" dirty="0">
                <a:solidFill>
                  <a:srgbClr val="414042"/>
                </a:solidFill>
                <a:latin typeface="Tahoma"/>
                <a:cs typeface="Tahoma"/>
              </a:rPr>
              <a:t>d</a:t>
            </a:r>
            <a:r>
              <a:rPr sz="614" spc="-123" dirty="0">
                <a:solidFill>
                  <a:srgbClr val="414042"/>
                </a:solidFill>
                <a:latin typeface="Tahoma"/>
                <a:cs typeface="Tahoma"/>
              </a:rPr>
              <a:t>e</a:t>
            </a:r>
            <a:r>
              <a:rPr sz="614" spc="-72" dirty="0">
                <a:solidFill>
                  <a:srgbClr val="414042"/>
                </a:solidFill>
                <a:latin typeface="Tahoma"/>
                <a:cs typeface="Tahoma"/>
              </a:rPr>
              <a:t>r  </a:t>
            </a:r>
            <a:r>
              <a:rPr sz="614" spc="-191" dirty="0">
                <a:solidFill>
                  <a:srgbClr val="414042"/>
                </a:solidFill>
                <a:latin typeface="Tahoma"/>
                <a:cs typeface="Tahoma"/>
              </a:rPr>
              <a:t>m</a:t>
            </a:r>
            <a:r>
              <a:rPr sz="614" spc="-112" dirty="0">
                <a:solidFill>
                  <a:srgbClr val="414042"/>
                </a:solidFill>
                <a:latin typeface="Tahoma"/>
                <a:cs typeface="Tahoma"/>
              </a:rPr>
              <a:t>a</a:t>
            </a:r>
            <a:r>
              <a:rPr sz="614" spc="-85" dirty="0">
                <a:solidFill>
                  <a:srgbClr val="414042"/>
                </a:solidFill>
                <a:latin typeface="Tahoma"/>
                <a:cs typeface="Tahoma"/>
              </a:rPr>
              <a:t>r</a:t>
            </a:r>
            <a:r>
              <a:rPr sz="614" spc="-106" dirty="0">
                <a:solidFill>
                  <a:srgbClr val="414042"/>
                </a:solidFill>
                <a:latin typeface="Tahoma"/>
                <a:cs typeface="Tahoma"/>
              </a:rPr>
              <a:t>k</a:t>
            </a:r>
            <a:r>
              <a:rPr sz="614" spc="-123" dirty="0">
                <a:solidFill>
                  <a:srgbClr val="414042"/>
                </a:solidFill>
                <a:latin typeface="Tahoma"/>
                <a:cs typeface="Tahoma"/>
              </a:rPr>
              <a:t>e</a:t>
            </a:r>
            <a:r>
              <a:rPr sz="614" spc="-78" dirty="0">
                <a:solidFill>
                  <a:srgbClr val="414042"/>
                </a:solidFill>
                <a:latin typeface="Tahoma"/>
                <a:cs typeface="Tahoma"/>
              </a:rPr>
              <a:t>r</a:t>
            </a:r>
            <a:r>
              <a:rPr sz="614" spc="-61" dirty="0">
                <a:solidFill>
                  <a:srgbClr val="414042"/>
                </a:solidFill>
                <a:latin typeface="Tahoma"/>
                <a:cs typeface="Tahoma"/>
              </a:rPr>
              <a:t> </a:t>
            </a:r>
            <a:r>
              <a:rPr sz="614" spc="-130" dirty="0">
                <a:solidFill>
                  <a:srgbClr val="414042"/>
                </a:solidFill>
                <a:latin typeface="Tahoma"/>
                <a:cs typeface="Tahoma"/>
              </a:rPr>
              <a:t>d</a:t>
            </a:r>
            <a:r>
              <a:rPr sz="614" spc="-116" dirty="0">
                <a:solidFill>
                  <a:srgbClr val="414042"/>
                </a:solidFill>
                <a:latin typeface="Tahoma"/>
                <a:cs typeface="Tahoma"/>
              </a:rPr>
              <a:t>o</a:t>
            </a:r>
            <a:r>
              <a:rPr sz="614" spc="-106" dirty="0">
                <a:solidFill>
                  <a:srgbClr val="414042"/>
                </a:solidFill>
                <a:latin typeface="Tahoma"/>
                <a:cs typeface="Tahoma"/>
              </a:rPr>
              <a:t>es</a:t>
            </a:r>
            <a:r>
              <a:rPr sz="614" spc="-68" dirty="0">
                <a:solidFill>
                  <a:srgbClr val="414042"/>
                </a:solidFill>
                <a:latin typeface="Tahoma"/>
                <a:cs typeface="Tahoma"/>
              </a:rPr>
              <a:t> </a:t>
            </a:r>
            <a:r>
              <a:rPr sz="614" spc="-123" dirty="0">
                <a:solidFill>
                  <a:srgbClr val="414042"/>
                </a:solidFill>
                <a:latin typeface="Tahoma"/>
                <a:cs typeface="Tahoma"/>
              </a:rPr>
              <a:t>n</a:t>
            </a:r>
            <a:r>
              <a:rPr sz="614" spc="-126" dirty="0">
                <a:solidFill>
                  <a:srgbClr val="414042"/>
                </a:solidFill>
                <a:latin typeface="Tahoma"/>
                <a:cs typeface="Tahoma"/>
              </a:rPr>
              <a:t>o</a:t>
            </a:r>
            <a:r>
              <a:rPr sz="614" spc="-72" dirty="0">
                <a:solidFill>
                  <a:srgbClr val="414042"/>
                </a:solidFill>
                <a:latin typeface="Tahoma"/>
                <a:cs typeface="Tahoma"/>
              </a:rPr>
              <a:t>t</a:t>
            </a:r>
            <a:r>
              <a:rPr sz="614" spc="-58" dirty="0">
                <a:solidFill>
                  <a:srgbClr val="414042"/>
                </a:solidFill>
                <a:latin typeface="Tahoma"/>
                <a:cs typeface="Tahoma"/>
              </a:rPr>
              <a:t> </a:t>
            </a:r>
            <a:r>
              <a:rPr sz="614" spc="-106" dirty="0">
                <a:solidFill>
                  <a:srgbClr val="414042"/>
                </a:solidFill>
                <a:latin typeface="Tahoma"/>
                <a:cs typeface="Tahoma"/>
              </a:rPr>
              <a:t>c</a:t>
            </a:r>
            <a:r>
              <a:rPr sz="614" spc="-116" dirty="0">
                <a:solidFill>
                  <a:srgbClr val="414042"/>
                </a:solidFill>
                <a:latin typeface="Tahoma"/>
                <a:cs typeface="Tahoma"/>
              </a:rPr>
              <a:t>o</a:t>
            </a:r>
            <a:r>
              <a:rPr sz="614" spc="-85" dirty="0">
                <a:solidFill>
                  <a:srgbClr val="414042"/>
                </a:solidFill>
                <a:latin typeface="Tahoma"/>
                <a:cs typeface="Tahoma"/>
              </a:rPr>
              <a:t>r</a:t>
            </a:r>
            <a:r>
              <a:rPr sz="614" spc="-78" dirty="0">
                <a:solidFill>
                  <a:srgbClr val="414042"/>
                </a:solidFill>
                <a:latin typeface="Tahoma"/>
                <a:cs typeface="Tahoma"/>
              </a:rPr>
              <a:t>r</a:t>
            </a:r>
            <a:r>
              <a:rPr sz="614" spc="-123" dirty="0">
                <a:solidFill>
                  <a:srgbClr val="414042"/>
                </a:solidFill>
                <a:latin typeface="Tahoma"/>
                <a:cs typeface="Tahoma"/>
              </a:rPr>
              <a:t>e</a:t>
            </a:r>
            <a:r>
              <a:rPr sz="614" spc="-95" dirty="0">
                <a:solidFill>
                  <a:srgbClr val="414042"/>
                </a:solidFill>
                <a:latin typeface="Tahoma"/>
                <a:cs typeface="Tahoma"/>
              </a:rPr>
              <a:t>s</a:t>
            </a:r>
            <a:r>
              <a:rPr sz="614" spc="-123" dirty="0">
                <a:solidFill>
                  <a:srgbClr val="414042"/>
                </a:solidFill>
                <a:latin typeface="Tahoma"/>
                <a:cs typeface="Tahoma"/>
              </a:rPr>
              <a:t>p</a:t>
            </a:r>
            <a:r>
              <a:rPr sz="614" spc="-116" dirty="0">
                <a:solidFill>
                  <a:srgbClr val="414042"/>
                </a:solidFill>
                <a:latin typeface="Tahoma"/>
                <a:cs typeface="Tahoma"/>
              </a:rPr>
              <a:t>o</a:t>
            </a:r>
            <a:r>
              <a:rPr sz="614" spc="-123" dirty="0">
                <a:solidFill>
                  <a:srgbClr val="414042"/>
                </a:solidFill>
                <a:latin typeface="Tahoma"/>
                <a:cs typeface="Tahoma"/>
              </a:rPr>
              <a:t>n</a:t>
            </a:r>
            <a:r>
              <a:rPr sz="614" spc="-119" dirty="0">
                <a:solidFill>
                  <a:srgbClr val="414042"/>
                </a:solidFill>
                <a:latin typeface="Tahoma"/>
                <a:cs typeface="Tahoma"/>
              </a:rPr>
              <a:t>d</a:t>
            </a:r>
            <a:r>
              <a:rPr sz="614" spc="-72" dirty="0">
                <a:solidFill>
                  <a:srgbClr val="414042"/>
                </a:solidFill>
                <a:latin typeface="Tahoma"/>
                <a:cs typeface="Tahoma"/>
              </a:rPr>
              <a:t> </a:t>
            </a:r>
            <a:r>
              <a:rPr sz="614" spc="-85" dirty="0">
                <a:solidFill>
                  <a:srgbClr val="414042"/>
                </a:solidFill>
                <a:latin typeface="Tahoma"/>
                <a:cs typeface="Tahoma"/>
              </a:rPr>
              <a:t>to  </a:t>
            </a:r>
            <a:r>
              <a:rPr sz="614" spc="-72" dirty="0">
                <a:solidFill>
                  <a:srgbClr val="414042"/>
                </a:solidFill>
                <a:latin typeface="Tahoma"/>
                <a:cs typeface="Tahoma"/>
              </a:rPr>
              <a:t>t</a:t>
            </a:r>
            <a:r>
              <a:rPr sz="614" spc="-106" dirty="0">
                <a:solidFill>
                  <a:srgbClr val="414042"/>
                </a:solidFill>
                <a:latin typeface="Tahoma"/>
                <a:cs typeface="Tahoma"/>
              </a:rPr>
              <a:t>h</a:t>
            </a:r>
            <a:r>
              <a:rPr sz="614" spc="-95" dirty="0">
                <a:solidFill>
                  <a:srgbClr val="414042"/>
                </a:solidFill>
                <a:latin typeface="Tahoma"/>
                <a:cs typeface="Tahoma"/>
              </a:rPr>
              <a:t>e</a:t>
            </a:r>
            <a:r>
              <a:rPr sz="614" spc="-72" dirty="0">
                <a:solidFill>
                  <a:srgbClr val="414042"/>
                </a:solidFill>
                <a:latin typeface="Tahoma"/>
                <a:cs typeface="Tahoma"/>
              </a:rPr>
              <a:t> </a:t>
            </a:r>
            <a:r>
              <a:rPr sz="614" spc="-89" dirty="0">
                <a:solidFill>
                  <a:srgbClr val="414042"/>
                </a:solidFill>
                <a:latin typeface="Tahoma"/>
                <a:cs typeface="Tahoma"/>
              </a:rPr>
              <a:t>c</a:t>
            </a:r>
            <a:r>
              <a:rPr sz="614" spc="-44" dirty="0">
                <a:solidFill>
                  <a:srgbClr val="414042"/>
                </a:solidFill>
                <a:latin typeface="Tahoma"/>
                <a:cs typeface="Tahoma"/>
              </a:rPr>
              <a:t>li</a:t>
            </a:r>
            <a:r>
              <a:rPr sz="614" spc="-106" dirty="0">
                <a:solidFill>
                  <a:srgbClr val="414042"/>
                </a:solidFill>
                <a:latin typeface="Tahoma"/>
                <a:cs typeface="Tahoma"/>
              </a:rPr>
              <a:t>en</a:t>
            </a:r>
            <a:r>
              <a:rPr sz="614" spc="-72" dirty="0">
                <a:solidFill>
                  <a:srgbClr val="414042"/>
                </a:solidFill>
                <a:latin typeface="Tahoma"/>
                <a:cs typeface="Tahoma"/>
              </a:rPr>
              <a:t>t</a:t>
            </a:r>
            <a:r>
              <a:rPr sz="614" spc="-41" dirty="0">
                <a:solidFill>
                  <a:srgbClr val="414042"/>
                </a:solidFill>
                <a:latin typeface="Tahoma"/>
                <a:cs typeface="Tahoma"/>
              </a:rPr>
              <a:t>’</a:t>
            </a:r>
            <a:r>
              <a:rPr sz="614" spc="-82" dirty="0">
                <a:solidFill>
                  <a:srgbClr val="414042"/>
                </a:solidFill>
                <a:latin typeface="Tahoma"/>
                <a:cs typeface="Tahoma"/>
              </a:rPr>
              <a:t>s</a:t>
            </a:r>
            <a:r>
              <a:rPr sz="614" spc="-68" dirty="0">
                <a:solidFill>
                  <a:srgbClr val="414042"/>
                </a:solidFill>
                <a:latin typeface="Tahoma"/>
                <a:cs typeface="Tahoma"/>
              </a:rPr>
              <a:t> </a:t>
            </a:r>
            <a:r>
              <a:rPr sz="614" spc="-89" dirty="0">
                <a:solidFill>
                  <a:srgbClr val="414042"/>
                </a:solidFill>
                <a:latin typeface="Tahoma"/>
                <a:cs typeface="Tahoma"/>
              </a:rPr>
              <a:t>c</a:t>
            </a:r>
            <a:r>
              <a:rPr sz="614" spc="-116" dirty="0">
                <a:solidFill>
                  <a:srgbClr val="414042"/>
                </a:solidFill>
                <a:latin typeface="Tahoma"/>
                <a:cs typeface="Tahoma"/>
              </a:rPr>
              <a:t>u</a:t>
            </a:r>
            <a:r>
              <a:rPr sz="614" spc="-68" dirty="0">
                <a:solidFill>
                  <a:srgbClr val="414042"/>
                </a:solidFill>
                <a:latin typeface="Tahoma"/>
                <a:cs typeface="Tahoma"/>
              </a:rPr>
              <a:t>rr</a:t>
            </a:r>
            <a:r>
              <a:rPr sz="614" spc="-106" dirty="0">
                <a:solidFill>
                  <a:srgbClr val="414042"/>
                </a:solidFill>
                <a:latin typeface="Tahoma"/>
                <a:cs typeface="Tahoma"/>
              </a:rPr>
              <a:t>en</a:t>
            </a:r>
            <a:r>
              <a:rPr sz="614" spc="-61" dirty="0">
                <a:solidFill>
                  <a:srgbClr val="414042"/>
                </a:solidFill>
                <a:latin typeface="Tahoma"/>
                <a:cs typeface="Tahoma"/>
              </a:rPr>
              <a:t>t</a:t>
            </a:r>
            <a:r>
              <a:rPr sz="614" spc="-78" dirty="0">
                <a:solidFill>
                  <a:srgbClr val="414042"/>
                </a:solidFill>
                <a:latin typeface="Tahoma"/>
                <a:cs typeface="Tahoma"/>
              </a:rPr>
              <a:t> </a:t>
            </a:r>
            <a:r>
              <a:rPr sz="614" spc="-106" dirty="0">
                <a:solidFill>
                  <a:srgbClr val="414042"/>
                </a:solidFill>
                <a:latin typeface="Tahoma"/>
                <a:cs typeface="Tahoma"/>
              </a:rPr>
              <a:t>gende</a:t>
            </a:r>
            <a:r>
              <a:rPr sz="614" spc="-65" dirty="0">
                <a:solidFill>
                  <a:srgbClr val="414042"/>
                </a:solidFill>
                <a:latin typeface="Tahoma"/>
                <a:cs typeface="Tahoma"/>
              </a:rPr>
              <a:t>r </a:t>
            </a:r>
            <a:r>
              <a:rPr sz="614" spc="-106" dirty="0">
                <a:solidFill>
                  <a:srgbClr val="414042"/>
                </a:solidFill>
                <a:latin typeface="Tahoma"/>
                <a:cs typeface="Tahoma"/>
              </a:rPr>
              <a:t>e</a:t>
            </a:r>
            <a:r>
              <a:rPr sz="614" spc="-92" dirty="0">
                <a:solidFill>
                  <a:srgbClr val="414042"/>
                </a:solidFill>
                <a:latin typeface="Tahoma"/>
                <a:cs typeface="Tahoma"/>
              </a:rPr>
              <a:t>x</a:t>
            </a:r>
            <a:r>
              <a:rPr sz="614" spc="-61" dirty="0">
                <a:solidFill>
                  <a:srgbClr val="414042"/>
                </a:solidFill>
                <a:latin typeface="Tahoma"/>
                <a:cs typeface="Tahoma"/>
              </a:rPr>
              <a:t>-  </a:t>
            </a:r>
            <a:r>
              <a:rPr sz="614" spc="-130" dirty="0">
                <a:solidFill>
                  <a:srgbClr val="414042"/>
                </a:solidFill>
                <a:latin typeface="Tahoma"/>
                <a:cs typeface="Tahoma"/>
              </a:rPr>
              <a:t>p</a:t>
            </a:r>
            <a:r>
              <a:rPr sz="614" spc="-75" dirty="0">
                <a:solidFill>
                  <a:srgbClr val="414042"/>
                </a:solidFill>
                <a:latin typeface="Tahoma"/>
                <a:cs typeface="Tahoma"/>
              </a:rPr>
              <a:t>r</a:t>
            </a:r>
            <a:r>
              <a:rPr sz="614" spc="-106" dirty="0">
                <a:solidFill>
                  <a:srgbClr val="414042"/>
                </a:solidFill>
                <a:latin typeface="Tahoma"/>
                <a:cs typeface="Tahoma"/>
              </a:rPr>
              <a:t>es</a:t>
            </a:r>
            <a:r>
              <a:rPr sz="614" spc="-102" dirty="0">
                <a:solidFill>
                  <a:srgbClr val="414042"/>
                </a:solidFill>
                <a:latin typeface="Tahoma"/>
                <a:cs typeface="Tahoma"/>
              </a:rPr>
              <a:t>s</a:t>
            </a:r>
            <a:r>
              <a:rPr sz="614" spc="-55" dirty="0">
                <a:solidFill>
                  <a:srgbClr val="414042"/>
                </a:solidFill>
                <a:latin typeface="Tahoma"/>
                <a:cs typeface="Tahoma"/>
              </a:rPr>
              <a:t>i</a:t>
            </a:r>
            <a:r>
              <a:rPr sz="614" spc="-116" dirty="0">
                <a:solidFill>
                  <a:srgbClr val="414042"/>
                </a:solidFill>
                <a:latin typeface="Tahoma"/>
                <a:cs typeface="Tahoma"/>
              </a:rPr>
              <a:t>o</a:t>
            </a:r>
            <a:r>
              <a:rPr sz="614" spc="-123" dirty="0">
                <a:solidFill>
                  <a:srgbClr val="414042"/>
                </a:solidFill>
                <a:latin typeface="Tahoma"/>
                <a:cs typeface="Tahoma"/>
              </a:rPr>
              <a:t>n</a:t>
            </a:r>
            <a:r>
              <a:rPr sz="614" spc="-65" dirty="0">
                <a:solidFill>
                  <a:srgbClr val="414042"/>
                </a:solidFill>
                <a:latin typeface="Tahoma"/>
                <a:cs typeface="Tahoma"/>
              </a:rPr>
              <a:t>,</a:t>
            </a:r>
            <a:r>
              <a:rPr sz="614" spc="-68" dirty="0">
                <a:solidFill>
                  <a:srgbClr val="414042"/>
                </a:solidFill>
                <a:latin typeface="Tahoma"/>
                <a:cs typeface="Tahoma"/>
              </a:rPr>
              <a:t> t</a:t>
            </a:r>
            <a:r>
              <a:rPr sz="614" spc="-123" dirty="0">
                <a:solidFill>
                  <a:srgbClr val="414042"/>
                </a:solidFill>
                <a:latin typeface="Tahoma"/>
                <a:cs typeface="Tahoma"/>
              </a:rPr>
              <a:t>h</a:t>
            </a:r>
            <a:r>
              <a:rPr sz="614" spc="-116" dirty="0">
                <a:solidFill>
                  <a:srgbClr val="414042"/>
                </a:solidFill>
                <a:latin typeface="Tahoma"/>
                <a:cs typeface="Tahoma"/>
              </a:rPr>
              <a:t>e</a:t>
            </a:r>
            <a:r>
              <a:rPr sz="614" spc="-68" dirty="0">
                <a:solidFill>
                  <a:srgbClr val="414042"/>
                </a:solidFill>
                <a:latin typeface="Tahoma"/>
                <a:cs typeface="Tahoma"/>
              </a:rPr>
              <a:t> </a:t>
            </a:r>
            <a:r>
              <a:rPr sz="614" spc="-95" dirty="0">
                <a:solidFill>
                  <a:srgbClr val="414042"/>
                </a:solidFill>
                <a:latin typeface="Tahoma"/>
                <a:cs typeface="Tahoma"/>
              </a:rPr>
              <a:t>s</a:t>
            </a:r>
            <a:r>
              <a:rPr sz="614" spc="-75" dirty="0">
                <a:solidFill>
                  <a:srgbClr val="414042"/>
                </a:solidFill>
                <a:latin typeface="Tahoma"/>
                <a:cs typeface="Tahoma"/>
              </a:rPr>
              <a:t>t</a:t>
            </a:r>
            <a:r>
              <a:rPr sz="614" spc="-112" dirty="0">
                <a:solidFill>
                  <a:srgbClr val="414042"/>
                </a:solidFill>
                <a:latin typeface="Tahoma"/>
                <a:cs typeface="Tahoma"/>
              </a:rPr>
              <a:t>a</a:t>
            </a:r>
            <a:r>
              <a:rPr sz="614" spc="-75" dirty="0">
                <a:solidFill>
                  <a:srgbClr val="414042"/>
                </a:solidFill>
                <a:latin typeface="Tahoma"/>
                <a:cs typeface="Tahoma"/>
              </a:rPr>
              <a:t>f</a:t>
            </a:r>
            <a:r>
              <a:rPr sz="614" spc="-68" dirty="0">
                <a:solidFill>
                  <a:srgbClr val="414042"/>
                </a:solidFill>
                <a:latin typeface="Tahoma"/>
                <a:cs typeface="Tahoma"/>
              </a:rPr>
              <a:t>f</a:t>
            </a:r>
            <a:r>
              <a:rPr sz="614" spc="-58" dirty="0">
                <a:solidFill>
                  <a:srgbClr val="414042"/>
                </a:solidFill>
                <a:latin typeface="Tahoma"/>
                <a:cs typeface="Tahoma"/>
              </a:rPr>
              <a:t> </a:t>
            </a:r>
            <a:r>
              <a:rPr sz="614" spc="-130" dirty="0">
                <a:solidFill>
                  <a:srgbClr val="414042"/>
                </a:solidFill>
                <a:latin typeface="Tahoma"/>
                <a:cs typeface="Tahoma"/>
              </a:rPr>
              <a:t>p</a:t>
            </a:r>
            <a:r>
              <a:rPr sz="614" spc="-95" dirty="0">
                <a:solidFill>
                  <a:srgbClr val="414042"/>
                </a:solidFill>
                <a:latin typeface="Tahoma"/>
                <a:cs typeface="Tahoma"/>
              </a:rPr>
              <a:t>er</a:t>
            </a:r>
            <a:r>
              <a:rPr sz="614" spc="-102"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65" dirty="0">
                <a:solidFill>
                  <a:srgbClr val="414042"/>
                </a:solidFill>
                <a:latin typeface="Tahoma"/>
                <a:cs typeface="Tahoma"/>
              </a:rPr>
              <a:t> </a:t>
            </a:r>
            <a:r>
              <a:rPr sz="614" spc="-123" dirty="0">
                <a:solidFill>
                  <a:srgbClr val="414042"/>
                </a:solidFill>
                <a:latin typeface="Tahoma"/>
                <a:cs typeface="Tahoma"/>
              </a:rPr>
              <a:t>u</a:t>
            </a:r>
            <a:r>
              <a:rPr sz="614" spc="-102" dirty="0">
                <a:solidFill>
                  <a:srgbClr val="414042"/>
                </a:solidFill>
                <a:latin typeface="Tahoma"/>
                <a:cs typeface="Tahoma"/>
              </a:rPr>
              <a:t>s</a:t>
            </a:r>
            <a:r>
              <a:rPr sz="614" spc="-89" dirty="0">
                <a:solidFill>
                  <a:srgbClr val="414042"/>
                </a:solidFill>
                <a:latin typeface="Tahoma"/>
                <a:cs typeface="Tahoma"/>
              </a:rPr>
              <a:t>es  </a:t>
            </a:r>
            <a:r>
              <a:rPr sz="614" spc="-99" dirty="0">
                <a:solidFill>
                  <a:srgbClr val="414042"/>
                </a:solidFill>
                <a:latin typeface="Tahoma"/>
                <a:cs typeface="Tahoma"/>
              </a:rPr>
              <a:t>th</a:t>
            </a:r>
            <a:r>
              <a:rPr sz="614" spc="-116" dirty="0">
                <a:solidFill>
                  <a:srgbClr val="414042"/>
                </a:solidFill>
                <a:latin typeface="Tahoma"/>
                <a:cs typeface="Tahoma"/>
              </a:rPr>
              <a:t>e</a:t>
            </a:r>
            <a:r>
              <a:rPr sz="614" spc="55" dirty="0">
                <a:solidFill>
                  <a:srgbClr val="414042"/>
                </a:solidFill>
                <a:latin typeface="Tahoma"/>
                <a:cs typeface="Tahoma"/>
              </a:rPr>
              <a:t> </a:t>
            </a:r>
            <a:r>
              <a:rPr sz="614" spc="-95" dirty="0">
                <a:solidFill>
                  <a:srgbClr val="414042"/>
                </a:solidFill>
                <a:latin typeface="Tahoma"/>
                <a:cs typeface="Tahoma"/>
              </a:rPr>
              <a:t>c</a:t>
            </a:r>
            <a:r>
              <a:rPr sz="614" spc="-130" dirty="0">
                <a:solidFill>
                  <a:srgbClr val="414042"/>
                </a:solidFill>
                <a:latin typeface="Tahoma"/>
                <a:cs typeface="Tahoma"/>
              </a:rPr>
              <a:t>u</a:t>
            </a:r>
            <a:r>
              <a:rPr sz="614" spc="-92" dirty="0">
                <a:solidFill>
                  <a:srgbClr val="414042"/>
                </a:solidFill>
                <a:latin typeface="Tahoma"/>
                <a:cs typeface="Tahoma"/>
              </a:rPr>
              <a:t>rre</a:t>
            </a:r>
            <a:r>
              <a:rPr sz="614" spc="-130" dirty="0">
                <a:solidFill>
                  <a:srgbClr val="414042"/>
                </a:solidFill>
                <a:latin typeface="Tahoma"/>
                <a:cs typeface="Tahoma"/>
              </a:rPr>
              <a:t>n</a:t>
            </a:r>
            <a:r>
              <a:rPr sz="614" spc="-72" dirty="0">
                <a:solidFill>
                  <a:srgbClr val="414042"/>
                </a:solidFill>
                <a:latin typeface="Tahoma"/>
                <a:cs typeface="Tahoma"/>
              </a:rPr>
              <a:t>t</a:t>
            </a:r>
            <a:r>
              <a:rPr sz="614" spc="65" dirty="0">
                <a:solidFill>
                  <a:srgbClr val="414042"/>
                </a:solidFill>
                <a:latin typeface="Tahoma"/>
                <a:cs typeface="Tahoma"/>
              </a:rPr>
              <a:t> </a:t>
            </a:r>
            <a:r>
              <a:rPr sz="614" spc="-130" dirty="0">
                <a:solidFill>
                  <a:srgbClr val="414042"/>
                </a:solidFill>
                <a:latin typeface="Tahoma"/>
                <a:cs typeface="Tahoma"/>
              </a:rPr>
              <a:t>g</a:t>
            </a:r>
            <a:r>
              <a:rPr sz="614" spc="-116" dirty="0">
                <a:solidFill>
                  <a:srgbClr val="414042"/>
                </a:solidFill>
                <a:latin typeface="Tahoma"/>
                <a:cs typeface="Tahoma"/>
              </a:rPr>
              <a:t>e</a:t>
            </a:r>
            <a:r>
              <a:rPr sz="614" spc="-123" dirty="0">
                <a:solidFill>
                  <a:srgbClr val="414042"/>
                </a:solidFill>
                <a:latin typeface="Tahoma"/>
                <a:cs typeface="Tahoma"/>
              </a:rPr>
              <a:t>nde</a:t>
            </a:r>
            <a:r>
              <a:rPr sz="614" spc="-78" dirty="0">
                <a:solidFill>
                  <a:srgbClr val="414042"/>
                </a:solidFill>
                <a:latin typeface="Tahoma"/>
                <a:cs typeface="Tahoma"/>
              </a:rPr>
              <a:t>r</a:t>
            </a:r>
            <a:r>
              <a:rPr sz="614" spc="65" dirty="0">
                <a:solidFill>
                  <a:srgbClr val="414042"/>
                </a:solidFill>
                <a:latin typeface="Tahoma"/>
                <a:cs typeface="Tahoma"/>
              </a:rPr>
              <a:t> </a:t>
            </a:r>
            <a:r>
              <a:rPr sz="614" spc="-116" dirty="0">
                <a:solidFill>
                  <a:srgbClr val="414042"/>
                </a:solidFill>
                <a:latin typeface="Tahoma"/>
                <a:cs typeface="Tahoma"/>
              </a:rPr>
              <a:t>e</a:t>
            </a:r>
            <a:r>
              <a:rPr sz="614" spc="-112" dirty="0">
                <a:solidFill>
                  <a:srgbClr val="414042"/>
                </a:solidFill>
                <a:latin typeface="Tahoma"/>
                <a:cs typeface="Tahoma"/>
              </a:rPr>
              <a:t>x</a:t>
            </a:r>
            <a:r>
              <a:rPr sz="614" spc="-130" dirty="0">
                <a:solidFill>
                  <a:srgbClr val="414042"/>
                </a:solidFill>
                <a:latin typeface="Tahoma"/>
                <a:cs typeface="Tahoma"/>
              </a:rPr>
              <a:t>p</a:t>
            </a:r>
            <a:r>
              <a:rPr sz="614" spc="-95" dirty="0">
                <a:solidFill>
                  <a:srgbClr val="414042"/>
                </a:solidFill>
                <a:latin typeface="Tahoma"/>
                <a:cs typeface="Tahoma"/>
              </a:rPr>
              <a:t>re</a:t>
            </a:r>
            <a:r>
              <a:rPr sz="614" spc="-102" dirty="0">
                <a:solidFill>
                  <a:srgbClr val="414042"/>
                </a:solidFill>
                <a:latin typeface="Tahoma"/>
                <a:cs typeface="Tahoma"/>
              </a:rPr>
              <a:t>ss</a:t>
            </a:r>
            <a:r>
              <a:rPr sz="614" spc="-82" dirty="0">
                <a:solidFill>
                  <a:srgbClr val="414042"/>
                </a:solidFill>
                <a:latin typeface="Tahoma"/>
                <a:cs typeface="Tahoma"/>
              </a:rPr>
              <a:t>io</a:t>
            </a:r>
            <a:r>
              <a:rPr sz="614" spc="-85" dirty="0">
                <a:solidFill>
                  <a:srgbClr val="414042"/>
                </a:solidFill>
                <a:latin typeface="Tahoma"/>
                <a:cs typeface="Tahoma"/>
              </a:rPr>
              <a:t>n  </a:t>
            </a:r>
            <a:r>
              <a:rPr sz="614" spc="-119" dirty="0">
                <a:solidFill>
                  <a:srgbClr val="414042"/>
                </a:solidFill>
                <a:latin typeface="Tahoma"/>
                <a:cs typeface="Tahoma"/>
              </a:rPr>
              <a:t>a</a:t>
            </a:r>
            <a:r>
              <a:rPr sz="614" spc="-95" dirty="0">
                <a:solidFill>
                  <a:srgbClr val="414042"/>
                </a:solidFill>
                <a:latin typeface="Tahoma"/>
                <a:cs typeface="Tahoma"/>
              </a:rPr>
              <a:t>s</a:t>
            </a:r>
            <a:r>
              <a:rPr sz="614" spc="-51" dirty="0">
                <a:solidFill>
                  <a:srgbClr val="414042"/>
                </a:solidFill>
                <a:latin typeface="Tahoma"/>
                <a:cs typeface="Tahoma"/>
              </a:rPr>
              <a:t> </a:t>
            </a:r>
            <a:r>
              <a:rPr sz="614" spc="-44" dirty="0">
                <a:solidFill>
                  <a:srgbClr val="414042"/>
                </a:solidFill>
                <a:latin typeface="Tahoma"/>
                <a:cs typeface="Tahoma"/>
              </a:rPr>
              <a:t>i</a:t>
            </a:r>
            <a:r>
              <a:rPr sz="614" spc="-123" dirty="0">
                <a:solidFill>
                  <a:srgbClr val="414042"/>
                </a:solidFill>
                <a:latin typeface="Tahoma"/>
                <a:cs typeface="Tahoma"/>
              </a:rPr>
              <a:t>n</a:t>
            </a:r>
            <a:r>
              <a:rPr sz="614" spc="-130" dirty="0">
                <a:solidFill>
                  <a:srgbClr val="414042"/>
                </a:solidFill>
                <a:latin typeface="Tahoma"/>
                <a:cs typeface="Tahoma"/>
              </a:rPr>
              <a:t>d</a:t>
            </a:r>
            <a:r>
              <a:rPr sz="614" spc="-55" dirty="0">
                <a:solidFill>
                  <a:srgbClr val="414042"/>
                </a:solidFill>
                <a:latin typeface="Tahoma"/>
                <a:cs typeface="Tahoma"/>
              </a:rPr>
              <a:t>i</a:t>
            </a:r>
            <a:r>
              <a:rPr sz="614" spc="-95" dirty="0">
                <a:solidFill>
                  <a:srgbClr val="414042"/>
                </a:solidFill>
                <a:latin typeface="Tahoma"/>
                <a:cs typeface="Tahoma"/>
              </a:rPr>
              <a:t>c</a:t>
            </a:r>
            <a:r>
              <a:rPr sz="614" spc="-119" dirty="0">
                <a:solidFill>
                  <a:srgbClr val="414042"/>
                </a:solidFill>
                <a:latin typeface="Tahoma"/>
                <a:cs typeface="Tahoma"/>
              </a:rPr>
              <a:t>a</a:t>
            </a:r>
            <a:r>
              <a:rPr sz="614" spc="-68" dirty="0">
                <a:solidFill>
                  <a:srgbClr val="414042"/>
                </a:solidFill>
                <a:latin typeface="Tahoma"/>
                <a:cs typeface="Tahoma"/>
              </a:rPr>
              <a:t>t</a:t>
            </a:r>
            <a:r>
              <a:rPr sz="614" spc="-116" dirty="0">
                <a:solidFill>
                  <a:srgbClr val="414042"/>
                </a:solidFill>
                <a:latin typeface="Tahoma"/>
                <a:cs typeface="Tahoma"/>
              </a:rPr>
              <a:t>ed</a:t>
            </a:r>
            <a:r>
              <a:rPr sz="614" spc="-55" dirty="0">
                <a:solidFill>
                  <a:srgbClr val="414042"/>
                </a:solidFill>
                <a:latin typeface="Tahoma"/>
                <a:cs typeface="Tahoma"/>
              </a:rPr>
              <a:t> </a:t>
            </a:r>
            <a:r>
              <a:rPr sz="614" spc="-130" dirty="0">
                <a:solidFill>
                  <a:srgbClr val="414042"/>
                </a:solidFill>
                <a:latin typeface="Tahoma"/>
                <a:cs typeface="Tahoma"/>
              </a:rPr>
              <a:t>b</a:t>
            </a:r>
            <a:r>
              <a:rPr sz="614" spc="-109" dirty="0">
                <a:solidFill>
                  <a:srgbClr val="414042"/>
                </a:solidFill>
                <a:latin typeface="Tahoma"/>
                <a:cs typeface="Tahoma"/>
              </a:rPr>
              <a:t>y</a:t>
            </a:r>
            <a:r>
              <a:rPr sz="614" spc="-48"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51"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68" dirty="0">
                <a:solidFill>
                  <a:srgbClr val="414042"/>
                </a:solidFill>
                <a:latin typeface="Tahoma"/>
                <a:cs typeface="Tahoma"/>
              </a:rPr>
              <a:t>t</a:t>
            </a:r>
            <a:r>
              <a:rPr sz="614" spc="-65" dirty="0">
                <a:solidFill>
                  <a:srgbClr val="414042"/>
                </a:solidFill>
                <a:latin typeface="Tahoma"/>
                <a:cs typeface="Tahoma"/>
              </a:rPr>
              <a:t>.</a:t>
            </a:r>
            <a:endParaRPr sz="614" dirty="0">
              <a:latin typeface="Tahoma"/>
              <a:cs typeface="Tahoma"/>
            </a:endParaRPr>
          </a:p>
        </p:txBody>
      </p:sp>
      <p:sp>
        <p:nvSpPr>
          <p:cNvPr id="17" name="object 17"/>
          <p:cNvSpPr/>
          <p:nvPr/>
        </p:nvSpPr>
        <p:spPr>
          <a:xfrm>
            <a:off x="5316682" y="1362075"/>
            <a:ext cx="61913" cy="174480"/>
          </a:xfrm>
          <a:custGeom>
            <a:avLst/>
            <a:gdLst/>
            <a:ahLst/>
            <a:cxnLst/>
            <a:rect l="l" t="t" r="r" b="b"/>
            <a:pathLst>
              <a:path w="90804" h="255905">
                <a:moveTo>
                  <a:pt x="90804" y="0"/>
                </a:moveTo>
                <a:lnTo>
                  <a:pt x="0" y="128270"/>
                </a:lnTo>
                <a:lnTo>
                  <a:pt x="90804" y="255904"/>
                </a:lnTo>
                <a:lnTo>
                  <a:pt x="90804" y="0"/>
                </a:lnTo>
                <a:close/>
              </a:path>
            </a:pathLst>
          </a:custGeom>
          <a:solidFill>
            <a:srgbClr val="0079C2"/>
          </a:solidFill>
        </p:spPr>
        <p:txBody>
          <a:bodyPr wrap="square" lIns="0" tIns="0" rIns="0" bIns="0" rtlCol="0"/>
          <a:lstStyle/>
          <a:p>
            <a:endParaRPr sz="1227" dirty="0"/>
          </a:p>
        </p:txBody>
      </p:sp>
      <p:sp>
        <p:nvSpPr>
          <p:cNvPr id="18" name="object 18"/>
          <p:cNvSpPr/>
          <p:nvPr/>
        </p:nvSpPr>
        <p:spPr>
          <a:xfrm>
            <a:off x="5472546" y="1206211"/>
            <a:ext cx="1246909" cy="619990"/>
          </a:xfrm>
          <a:custGeom>
            <a:avLst/>
            <a:gdLst/>
            <a:ahLst/>
            <a:cxnLst/>
            <a:rect l="l" t="t" r="r" b="b"/>
            <a:pathLst>
              <a:path w="1828800" h="909319">
                <a:moveTo>
                  <a:pt x="1828800" y="0"/>
                </a:moveTo>
                <a:lnTo>
                  <a:pt x="0" y="0"/>
                </a:lnTo>
                <a:lnTo>
                  <a:pt x="0" y="640080"/>
                </a:lnTo>
                <a:lnTo>
                  <a:pt x="0" y="685800"/>
                </a:lnTo>
                <a:lnTo>
                  <a:pt x="0" y="690245"/>
                </a:lnTo>
                <a:lnTo>
                  <a:pt x="914400" y="909320"/>
                </a:lnTo>
                <a:lnTo>
                  <a:pt x="1828800" y="690245"/>
                </a:lnTo>
                <a:lnTo>
                  <a:pt x="1828800" y="685800"/>
                </a:lnTo>
                <a:lnTo>
                  <a:pt x="1828800" y="640080"/>
                </a:lnTo>
                <a:lnTo>
                  <a:pt x="1828800" y="0"/>
                </a:lnTo>
                <a:close/>
              </a:path>
            </a:pathLst>
          </a:custGeom>
          <a:solidFill>
            <a:srgbClr val="009A66"/>
          </a:solidFill>
        </p:spPr>
        <p:txBody>
          <a:bodyPr wrap="square" lIns="0" tIns="0" rIns="0" bIns="0" rtlCol="0"/>
          <a:lstStyle/>
          <a:p>
            <a:endParaRPr sz="1227" dirty="0"/>
          </a:p>
        </p:txBody>
      </p:sp>
      <p:sp>
        <p:nvSpPr>
          <p:cNvPr id="19" name="object 19"/>
          <p:cNvSpPr txBox="1"/>
          <p:nvPr/>
        </p:nvSpPr>
        <p:spPr>
          <a:xfrm>
            <a:off x="5575069" y="1371253"/>
            <a:ext cx="1048183" cy="134612"/>
          </a:xfrm>
          <a:prstGeom prst="rect">
            <a:avLst/>
          </a:prstGeom>
        </p:spPr>
        <p:txBody>
          <a:bodyPr vert="horz" wrap="square" lIns="0" tIns="8659" rIns="0" bIns="0" rtlCol="0">
            <a:spAutoFit/>
          </a:bodyPr>
          <a:lstStyle/>
          <a:p>
            <a:pPr marL="8659">
              <a:spcBef>
                <a:spcPts val="68"/>
              </a:spcBef>
            </a:pPr>
            <a:r>
              <a:rPr sz="818" b="1" spc="17" dirty="0">
                <a:solidFill>
                  <a:srgbClr val="FFFFFF"/>
                </a:solidFill>
                <a:latin typeface="Calibri"/>
                <a:cs typeface="Calibri"/>
              </a:rPr>
              <a:t>Outreach/Engagement</a:t>
            </a:r>
            <a:endParaRPr sz="818" dirty="0">
              <a:latin typeface="Calibri"/>
              <a:cs typeface="Calibri"/>
            </a:endParaRPr>
          </a:p>
        </p:txBody>
      </p:sp>
      <p:sp>
        <p:nvSpPr>
          <p:cNvPr id="20" name="object 20"/>
          <p:cNvSpPr/>
          <p:nvPr/>
        </p:nvSpPr>
        <p:spPr>
          <a:xfrm>
            <a:off x="6813405" y="1362075"/>
            <a:ext cx="61913" cy="174480"/>
          </a:xfrm>
          <a:custGeom>
            <a:avLst/>
            <a:gdLst/>
            <a:ahLst/>
            <a:cxnLst/>
            <a:rect l="l" t="t" r="r" b="b"/>
            <a:pathLst>
              <a:path w="90804" h="255905">
                <a:moveTo>
                  <a:pt x="0" y="0"/>
                </a:moveTo>
                <a:lnTo>
                  <a:pt x="0" y="255904"/>
                </a:lnTo>
                <a:lnTo>
                  <a:pt x="90805" y="128270"/>
                </a:lnTo>
                <a:lnTo>
                  <a:pt x="0" y="0"/>
                </a:lnTo>
                <a:close/>
              </a:path>
            </a:pathLst>
          </a:custGeom>
          <a:solidFill>
            <a:srgbClr val="DF393D"/>
          </a:solidFill>
        </p:spPr>
        <p:txBody>
          <a:bodyPr wrap="square" lIns="0" tIns="0" rIns="0" bIns="0" rtlCol="0"/>
          <a:lstStyle/>
          <a:p>
            <a:endParaRPr sz="1227" dirty="0"/>
          </a:p>
        </p:txBody>
      </p:sp>
      <p:grpSp>
        <p:nvGrpSpPr>
          <p:cNvPr id="21" name="object 21"/>
          <p:cNvGrpSpPr/>
          <p:nvPr/>
        </p:nvGrpSpPr>
        <p:grpSpPr>
          <a:xfrm>
            <a:off x="6964072" y="1164214"/>
            <a:ext cx="991033" cy="596611"/>
            <a:chOff x="9045572" y="1707514"/>
            <a:chExt cx="1453515" cy="875030"/>
          </a:xfrm>
        </p:grpSpPr>
        <p:sp>
          <p:nvSpPr>
            <p:cNvPr id="22" name="object 22"/>
            <p:cNvSpPr/>
            <p:nvPr/>
          </p:nvSpPr>
          <p:spPr>
            <a:xfrm>
              <a:off x="9124314" y="1784350"/>
              <a:ext cx="1368425" cy="791845"/>
            </a:xfrm>
            <a:custGeom>
              <a:avLst/>
              <a:gdLst/>
              <a:ahLst/>
              <a:cxnLst/>
              <a:rect l="l" t="t" r="r" b="b"/>
              <a:pathLst>
                <a:path w="1368425" h="791844">
                  <a:moveTo>
                    <a:pt x="0" y="0"/>
                  </a:moveTo>
                  <a:lnTo>
                    <a:pt x="0" y="791845"/>
                  </a:lnTo>
                  <a:lnTo>
                    <a:pt x="1299845" y="791845"/>
                  </a:lnTo>
                  <a:lnTo>
                    <a:pt x="1368425" y="723265"/>
                  </a:lnTo>
                  <a:lnTo>
                    <a:pt x="1368425" y="0"/>
                  </a:lnTo>
                  <a:lnTo>
                    <a:pt x="0" y="0"/>
                  </a:lnTo>
                  <a:close/>
                </a:path>
              </a:pathLst>
            </a:custGeom>
            <a:ln w="12700">
              <a:solidFill>
                <a:srgbClr val="C6C7C9"/>
              </a:solidFill>
            </a:ln>
          </p:spPr>
          <p:txBody>
            <a:bodyPr wrap="square" lIns="0" tIns="0" rIns="0" bIns="0" rtlCol="0"/>
            <a:lstStyle/>
            <a:p>
              <a:endParaRPr sz="1227" dirty="0"/>
            </a:p>
          </p:txBody>
        </p:sp>
        <p:pic>
          <p:nvPicPr>
            <p:cNvPr id="23" name="object 23"/>
            <p:cNvPicPr/>
            <p:nvPr/>
          </p:nvPicPr>
          <p:blipFill>
            <a:blip r:embed="rId5" cstate="print"/>
            <a:stretch>
              <a:fillRect/>
            </a:stretch>
          </p:blipFill>
          <p:spPr>
            <a:xfrm>
              <a:off x="9045572" y="1707514"/>
              <a:ext cx="160019" cy="160019"/>
            </a:xfrm>
            <a:prstGeom prst="rect">
              <a:avLst/>
            </a:prstGeom>
          </p:spPr>
        </p:pic>
      </p:grpSp>
      <p:sp>
        <p:nvSpPr>
          <p:cNvPr id="24" name="object 24"/>
          <p:cNvSpPr txBox="1"/>
          <p:nvPr/>
        </p:nvSpPr>
        <p:spPr>
          <a:xfrm>
            <a:off x="7091102" y="1286048"/>
            <a:ext cx="737322" cy="386359"/>
          </a:xfrm>
          <a:prstGeom prst="rect">
            <a:avLst/>
          </a:prstGeom>
        </p:spPr>
        <p:txBody>
          <a:bodyPr vert="horz" wrap="square" lIns="0" tIns="8226" rIns="0" bIns="0" rtlCol="0">
            <a:spAutoFit/>
          </a:bodyPr>
          <a:lstStyle/>
          <a:p>
            <a:pPr marL="8659" marR="3464">
              <a:lnSpc>
                <a:spcPct val="100400"/>
              </a:lnSpc>
              <a:spcBef>
                <a:spcPts val="65"/>
              </a:spcBef>
            </a:pPr>
            <a:r>
              <a:rPr sz="614" spc="-130" dirty="0">
                <a:solidFill>
                  <a:srgbClr val="414042"/>
                </a:solidFill>
                <a:latin typeface="Tahoma"/>
                <a:cs typeface="Tahoma"/>
              </a:rPr>
              <a:t>A</a:t>
            </a:r>
            <a:r>
              <a:rPr sz="614" spc="-48" dirty="0">
                <a:solidFill>
                  <a:srgbClr val="414042"/>
                </a:solidFill>
                <a:latin typeface="Tahoma"/>
                <a:cs typeface="Tahoma"/>
              </a:rPr>
              <a:t> </a:t>
            </a:r>
            <a:r>
              <a:rPr sz="614" spc="-102" dirty="0">
                <a:solidFill>
                  <a:srgbClr val="414042"/>
                </a:solidFill>
                <a:latin typeface="Tahoma"/>
                <a:cs typeface="Tahoma"/>
              </a:rPr>
              <a:t>s</a:t>
            </a:r>
            <a:r>
              <a:rPr sz="614" spc="-68" dirty="0">
                <a:solidFill>
                  <a:srgbClr val="414042"/>
                </a:solidFill>
                <a:latin typeface="Tahoma"/>
                <a:cs typeface="Tahoma"/>
              </a:rPr>
              <a:t>t</a:t>
            </a:r>
            <a:r>
              <a:rPr sz="614" spc="-119" dirty="0">
                <a:solidFill>
                  <a:srgbClr val="414042"/>
                </a:solidFill>
                <a:latin typeface="Tahoma"/>
                <a:cs typeface="Tahoma"/>
              </a:rPr>
              <a:t>a</a:t>
            </a:r>
            <a:r>
              <a:rPr sz="614" spc="-65" dirty="0">
                <a:solidFill>
                  <a:srgbClr val="414042"/>
                </a:solidFill>
                <a:latin typeface="Tahoma"/>
                <a:cs typeface="Tahoma"/>
              </a:rPr>
              <a:t>f</a:t>
            </a:r>
            <a:r>
              <a:rPr sz="614" spc="-68" dirty="0">
                <a:solidFill>
                  <a:srgbClr val="414042"/>
                </a:solidFill>
                <a:latin typeface="Tahoma"/>
                <a:cs typeface="Tahoma"/>
              </a:rPr>
              <a:t>f</a:t>
            </a:r>
            <a:r>
              <a:rPr sz="614" spc="-41" dirty="0">
                <a:solidFill>
                  <a:srgbClr val="414042"/>
                </a:solidFill>
                <a:latin typeface="Tahoma"/>
                <a:cs typeface="Tahoma"/>
              </a:rPr>
              <a:t> </a:t>
            </a:r>
            <a:r>
              <a:rPr sz="614" spc="-123" dirty="0">
                <a:solidFill>
                  <a:srgbClr val="414042"/>
                </a:solidFill>
                <a:latin typeface="Tahoma"/>
                <a:cs typeface="Tahoma"/>
              </a:rPr>
              <a:t>pe</a:t>
            </a:r>
            <a:r>
              <a:rPr sz="614" spc="-78" dirty="0">
                <a:solidFill>
                  <a:srgbClr val="414042"/>
                </a:solidFill>
                <a:latin typeface="Tahoma"/>
                <a:cs typeface="Tahoma"/>
              </a:rPr>
              <a:t>r</a:t>
            </a:r>
            <a:r>
              <a:rPr sz="614" spc="-102"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41" dirty="0">
                <a:solidFill>
                  <a:srgbClr val="414042"/>
                </a:solidFill>
                <a:latin typeface="Tahoma"/>
                <a:cs typeface="Tahoma"/>
              </a:rPr>
              <a:t> </a:t>
            </a:r>
            <a:r>
              <a:rPr sz="614" spc="-85" dirty="0">
                <a:solidFill>
                  <a:srgbClr val="414042"/>
                </a:solidFill>
                <a:latin typeface="Tahoma"/>
                <a:cs typeface="Tahoma"/>
              </a:rPr>
              <a:t>r</a:t>
            </a:r>
            <a:r>
              <a:rPr sz="614" spc="-89" dirty="0">
                <a:solidFill>
                  <a:srgbClr val="414042"/>
                </a:solidFill>
                <a:latin typeface="Tahoma"/>
                <a:cs typeface="Tahoma"/>
              </a:rPr>
              <a:t>ej</a:t>
            </a:r>
            <a:r>
              <a:rPr sz="614" spc="-123" dirty="0">
                <a:solidFill>
                  <a:srgbClr val="414042"/>
                </a:solidFill>
                <a:latin typeface="Tahoma"/>
                <a:cs typeface="Tahoma"/>
              </a:rPr>
              <a:t>e</a:t>
            </a:r>
            <a:r>
              <a:rPr sz="614" spc="-95" dirty="0">
                <a:solidFill>
                  <a:srgbClr val="414042"/>
                </a:solidFill>
                <a:latin typeface="Tahoma"/>
                <a:cs typeface="Tahoma"/>
              </a:rPr>
              <a:t>c</a:t>
            </a:r>
            <a:r>
              <a:rPr sz="614" spc="-75" dirty="0">
                <a:solidFill>
                  <a:srgbClr val="414042"/>
                </a:solidFill>
                <a:latin typeface="Tahoma"/>
                <a:cs typeface="Tahoma"/>
              </a:rPr>
              <a:t>t</a:t>
            </a:r>
            <a:r>
              <a:rPr sz="614" spc="-44"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55" dirty="0">
                <a:solidFill>
                  <a:srgbClr val="414042"/>
                </a:solidFill>
                <a:latin typeface="Tahoma"/>
                <a:cs typeface="Tahoma"/>
              </a:rPr>
              <a:t> </a:t>
            </a:r>
            <a:r>
              <a:rPr sz="614" spc="-68" dirty="0">
                <a:solidFill>
                  <a:srgbClr val="414042"/>
                </a:solidFill>
                <a:latin typeface="Tahoma"/>
                <a:cs typeface="Tahoma"/>
              </a:rPr>
              <a:t>t</a:t>
            </a:r>
            <a:r>
              <a:rPr sz="614" spc="-95" dirty="0">
                <a:solidFill>
                  <a:srgbClr val="414042"/>
                </a:solidFill>
                <a:latin typeface="Tahoma"/>
                <a:cs typeface="Tahoma"/>
              </a:rPr>
              <a:t>he  </a:t>
            </a:r>
            <a:r>
              <a:rPr sz="614" spc="-106"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99" dirty="0">
                <a:solidFill>
                  <a:srgbClr val="414042"/>
                </a:solidFill>
                <a:latin typeface="Tahoma"/>
                <a:cs typeface="Tahoma"/>
              </a:rPr>
              <a:t>nt</a:t>
            </a:r>
            <a:r>
              <a:rPr sz="614" spc="-44" dirty="0">
                <a:solidFill>
                  <a:srgbClr val="414042"/>
                </a:solidFill>
                <a:latin typeface="Tahoma"/>
                <a:cs typeface="Tahoma"/>
              </a:rPr>
              <a:t>’</a:t>
            </a:r>
            <a:r>
              <a:rPr sz="614" spc="-95" dirty="0">
                <a:solidFill>
                  <a:srgbClr val="414042"/>
                </a:solidFill>
                <a:latin typeface="Tahoma"/>
                <a:cs typeface="Tahoma"/>
              </a:rPr>
              <a:t>s</a:t>
            </a:r>
            <a:r>
              <a:rPr sz="614" spc="-10" dirty="0">
                <a:solidFill>
                  <a:srgbClr val="414042"/>
                </a:solidFill>
                <a:latin typeface="Tahoma"/>
                <a:cs typeface="Tahoma"/>
              </a:rPr>
              <a:t> </a:t>
            </a:r>
            <a:r>
              <a:rPr sz="614" spc="-123" dirty="0">
                <a:solidFill>
                  <a:srgbClr val="414042"/>
                </a:solidFill>
                <a:latin typeface="Tahoma"/>
                <a:cs typeface="Tahoma"/>
              </a:rPr>
              <a:t>n</a:t>
            </a:r>
            <a:r>
              <a:rPr sz="614" spc="-119" dirty="0">
                <a:solidFill>
                  <a:srgbClr val="414042"/>
                </a:solidFill>
                <a:latin typeface="Tahoma"/>
                <a:cs typeface="Tahoma"/>
              </a:rPr>
              <a:t>a</a:t>
            </a:r>
            <a:r>
              <a:rPr sz="614" spc="-184" dirty="0">
                <a:solidFill>
                  <a:srgbClr val="414042"/>
                </a:solidFill>
                <a:latin typeface="Tahoma"/>
                <a:cs typeface="Tahoma"/>
              </a:rPr>
              <a:t>m</a:t>
            </a:r>
            <a:r>
              <a:rPr sz="614" spc="-116" dirty="0">
                <a:solidFill>
                  <a:srgbClr val="414042"/>
                </a:solidFill>
                <a:latin typeface="Tahoma"/>
                <a:cs typeface="Tahoma"/>
              </a:rPr>
              <a:t>e</a:t>
            </a:r>
            <a:r>
              <a:rPr sz="614" spc="-10" dirty="0">
                <a:solidFill>
                  <a:srgbClr val="414042"/>
                </a:solidFill>
                <a:latin typeface="Tahoma"/>
                <a:cs typeface="Tahoma"/>
              </a:rPr>
              <a:t> </a:t>
            </a:r>
            <a:r>
              <a:rPr sz="614" spc="-126" dirty="0">
                <a:solidFill>
                  <a:srgbClr val="414042"/>
                </a:solidFill>
                <a:latin typeface="Tahoma"/>
                <a:cs typeface="Tahoma"/>
              </a:rPr>
              <a:t>o</a:t>
            </a:r>
            <a:r>
              <a:rPr sz="614" spc="-78" dirty="0">
                <a:solidFill>
                  <a:srgbClr val="414042"/>
                </a:solidFill>
                <a:latin typeface="Tahoma"/>
                <a:cs typeface="Tahoma"/>
              </a:rPr>
              <a:t>r</a:t>
            </a:r>
            <a:r>
              <a:rPr sz="614" spc="-10" dirty="0">
                <a:solidFill>
                  <a:srgbClr val="414042"/>
                </a:solidFill>
                <a:latin typeface="Tahoma"/>
                <a:cs typeface="Tahoma"/>
              </a:rPr>
              <a:t> </a:t>
            </a:r>
            <a:r>
              <a:rPr sz="614" spc="-116" dirty="0">
                <a:solidFill>
                  <a:srgbClr val="414042"/>
                </a:solidFill>
                <a:latin typeface="Tahoma"/>
                <a:cs typeface="Tahoma"/>
              </a:rPr>
              <a:t>ge</a:t>
            </a:r>
            <a:r>
              <a:rPr sz="614" spc="-123" dirty="0">
                <a:solidFill>
                  <a:srgbClr val="414042"/>
                </a:solidFill>
                <a:latin typeface="Tahoma"/>
                <a:cs typeface="Tahoma"/>
              </a:rPr>
              <a:t>n</a:t>
            </a:r>
            <a:r>
              <a:rPr sz="614" spc="-119" dirty="0">
                <a:solidFill>
                  <a:srgbClr val="414042"/>
                </a:solidFill>
                <a:latin typeface="Tahoma"/>
                <a:cs typeface="Tahoma"/>
              </a:rPr>
              <a:t>d</a:t>
            </a:r>
            <a:r>
              <a:rPr sz="614" spc="-123" dirty="0">
                <a:solidFill>
                  <a:srgbClr val="414042"/>
                </a:solidFill>
                <a:latin typeface="Tahoma"/>
                <a:cs typeface="Tahoma"/>
              </a:rPr>
              <a:t>e</a:t>
            </a:r>
            <a:r>
              <a:rPr sz="614" spc="-78" dirty="0">
                <a:solidFill>
                  <a:srgbClr val="414042"/>
                </a:solidFill>
                <a:latin typeface="Tahoma"/>
                <a:cs typeface="Tahoma"/>
              </a:rPr>
              <a:t>r</a:t>
            </a:r>
            <a:r>
              <a:rPr sz="614" spc="-10" dirty="0">
                <a:solidFill>
                  <a:srgbClr val="414042"/>
                </a:solidFill>
                <a:latin typeface="Tahoma"/>
                <a:cs typeface="Tahoma"/>
              </a:rPr>
              <a:t> </a:t>
            </a:r>
            <a:r>
              <a:rPr sz="614" spc="-123" dirty="0">
                <a:solidFill>
                  <a:srgbClr val="414042"/>
                </a:solidFill>
                <a:latin typeface="Tahoma"/>
                <a:cs typeface="Tahoma"/>
              </a:rPr>
              <a:t>b</a:t>
            </a:r>
            <a:r>
              <a:rPr sz="614" spc="-112" dirty="0">
                <a:solidFill>
                  <a:srgbClr val="414042"/>
                </a:solidFill>
                <a:latin typeface="Tahoma"/>
                <a:cs typeface="Tahoma"/>
              </a:rPr>
              <a:t>a</a:t>
            </a:r>
            <a:r>
              <a:rPr sz="614" spc="-102" dirty="0">
                <a:solidFill>
                  <a:srgbClr val="414042"/>
                </a:solidFill>
                <a:latin typeface="Tahoma"/>
                <a:cs typeface="Tahoma"/>
              </a:rPr>
              <a:t>s</a:t>
            </a:r>
            <a:r>
              <a:rPr sz="614" spc="-92" dirty="0">
                <a:solidFill>
                  <a:srgbClr val="414042"/>
                </a:solidFill>
                <a:latin typeface="Tahoma"/>
                <a:cs typeface="Tahoma"/>
              </a:rPr>
              <a:t>ed  </a:t>
            </a:r>
            <a:r>
              <a:rPr sz="614" spc="-116" dirty="0">
                <a:solidFill>
                  <a:srgbClr val="414042"/>
                </a:solidFill>
                <a:latin typeface="Tahoma"/>
                <a:cs typeface="Tahoma"/>
              </a:rPr>
              <a:t>o</a:t>
            </a:r>
            <a:r>
              <a:rPr sz="614" spc="-119" dirty="0">
                <a:solidFill>
                  <a:srgbClr val="414042"/>
                </a:solidFill>
                <a:latin typeface="Tahoma"/>
                <a:cs typeface="Tahoma"/>
              </a:rPr>
              <a:t>n</a:t>
            </a:r>
            <a:r>
              <a:rPr sz="614" spc="-31" dirty="0">
                <a:solidFill>
                  <a:srgbClr val="414042"/>
                </a:solidFill>
                <a:latin typeface="Tahoma"/>
                <a:cs typeface="Tahoma"/>
              </a:rPr>
              <a:t> </a:t>
            </a:r>
            <a:r>
              <a:rPr sz="614" spc="-112" dirty="0">
                <a:solidFill>
                  <a:srgbClr val="414042"/>
                </a:solidFill>
                <a:latin typeface="Tahoma"/>
                <a:cs typeface="Tahoma"/>
              </a:rPr>
              <a:t>a</a:t>
            </a:r>
            <a:r>
              <a:rPr sz="614" spc="-102" dirty="0">
                <a:solidFill>
                  <a:srgbClr val="414042"/>
                </a:solidFill>
                <a:latin typeface="Tahoma"/>
                <a:cs typeface="Tahoma"/>
              </a:rPr>
              <a:t>s</a:t>
            </a:r>
            <a:r>
              <a:rPr sz="614" spc="-95" dirty="0">
                <a:solidFill>
                  <a:srgbClr val="414042"/>
                </a:solidFill>
                <a:latin typeface="Tahoma"/>
                <a:cs typeface="Tahoma"/>
              </a:rPr>
              <a:t>s</a:t>
            </a:r>
            <a:r>
              <a:rPr sz="614" spc="-112" dirty="0">
                <a:solidFill>
                  <a:srgbClr val="414042"/>
                </a:solidFill>
                <a:latin typeface="Tahoma"/>
                <a:cs typeface="Tahoma"/>
              </a:rPr>
              <a:t>umpti</a:t>
            </a:r>
            <a:r>
              <a:rPr sz="614" spc="-116" dirty="0">
                <a:solidFill>
                  <a:srgbClr val="414042"/>
                </a:solidFill>
                <a:latin typeface="Tahoma"/>
                <a:cs typeface="Tahoma"/>
              </a:rPr>
              <a:t>o</a:t>
            </a:r>
            <a:r>
              <a:rPr sz="614" spc="-123" dirty="0">
                <a:solidFill>
                  <a:srgbClr val="414042"/>
                </a:solidFill>
                <a:latin typeface="Tahoma"/>
                <a:cs typeface="Tahoma"/>
              </a:rPr>
              <a:t>n</a:t>
            </a:r>
            <a:r>
              <a:rPr sz="614" spc="-95" dirty="0">
                <a:solidFill>
                  <a:srgbClr val="414042"/>
                </a:solidFill>
                <a:latin typeface="Tahoma"/>
                <a:cs typeface="Tahoma"/>
              </a:rPr>
              <a:t>s</a:t>
            </a:r>
            <a:r>
              <a:rPr sz="614" spc="-20" dirty="0">
                <a:solidFill>
                  <a:srgbClr val="414042"/>
                </a:solidFill>
                <a:latin typeface="Tahoma"/>
                <a:cs typeface="Tahoma"/>
              </a:rPr>
              <a:t> </a:t>
            </a:r>
            <a:r>
              <a:rPr sz="614" spc="-126" dirty="0">
                <a:solidFill>
                  <a:srgbClr val="414042"/>
                </a:solidFill>
                <a:latin typeface="Tahoma"/>
                <a:cs typeface="Tahoma"/>
              </a:rPr>
              <a:t>o</a:t>
            </a:r>
            <a:r>
              <a:rPr sz="614" spc="-68" dirty="0">
                <a:solidFill>
                  <a:srgbClr val="414042"/>
                </a:solidFill>
                <a:latin typeface="Tahoma"/>
                <a:cs typeface="Tahoma"/>
              </a:rPr>
              <a:t>f</a:t>
            </a:r>
            <a:r>
              <a:rPr sz="614" spc="-17"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116" dirty="0">
                <a:solidFill>
                  <a:srgbClr val="414042"/>
                </a:solidFill>
                <a:latin typeface="Tahoma"/>
                <a:cs typeface="Tahoma"/>
              </a:rPr>
              <a:t>e</a:t>
            </a:r>
            <a:r>
              <a:rPr sz="614" spc="-20" dirty="0">
                <a:solidFill>
                  <a:srgbClr val="414042"/>
                </a:solidFill>
                <a:latin typeface="Tahoma"/>
                <a:cs typeface="Tahoma"/>
              </a:rPr>
              <a:t> </a:t>
            </a:r>
            <a:r>
              <a:rPr sz="614" spc="-123" dirty="0">
                <a:solidFill>
                  <a:srgbClr val="414042"/>
                </a:solidFill>
                <a:latin typeface="Tahoma"/>
                <a:cs typeface="Tahoma"/>
              </a:rPr>
              <a:t>pe</a:t>
            </a:r>
            <a:r>
              <a:rPr sz="614" spc="-89" dirty="0">
                <a:solidFill>
                  <a:srgbClr val="414042"/>
                </a:solidFill>
                <a:latin typeface="Tahoma"/>
                <a:cs typeface="Tahoma"/>
              </a:rPr>
              <a:t>rs</a:t>
            </a:r>
            <a:r>
              <a:rPr sz="614" spc="-116" dirty="0">
                <a:solidFill>
                  <a:srgbClr val="414042"/>
                </a:solidFill>
                <a:latin typeface="Tahoma"/>
                <a:cs typeface="Tahoma"/>
              </a:rPr>
              <a:t>o</a:t>
            </a:r>
            <a:r>
              <a:rPr sz="614" spc="-130" dirty="0">
                <a:solidFill>
                  <a:srgbClr val="414042"/>
                </a:solidFill>
                <a:latin typeface="Tahoma"/>
                <a:cs typeface="Tahoma"/>
              </a:rPr>
              <a:t>n</a:t>
            </a:r>
            <a:r>
              <a:rPr sz="614" spc="-44" dirty="0">
                <a:solidFill>
                  <a:srgbClr val="414042"/>
                </a:solidFill>
                <a:latin typeface="Tahoma"/>
                <a:cs typeface="Tahoma"/>
              </a:rPr>
              <a:t>’</a:t>
            </a:r>
            <a:r>
              <a:rPr sz="614" spc="-78" dirty="0">
                <a:solidFill>
                  <a:srgbClr val="414042"/>
                </a:solidFill>
                <a:latin typeface="Tahoma"/>
                <a:cs typeface="Tahoma"/>
              </a:rPr>
              <a:t>s  </a:t>
            </a:r>
            <a:r>
              <a:rPr sz="614" spc="-106" dirty="0">
                <a:solidFill>
                  <a:srgbClr val="414042"/>
                </a:solidFill>
                <a:latin typeface="Tahoma"/>
                <a:cs typeface="Tahoma"/>
              </a:rPr>
              <a:t>n</a:t>
            </a:r>
            <a:r>
              <a:rPr sz="614" spc="-99" dirty="0">
                <a:solidFill>
                  <a:srgbClr val="414042"/>
                </a:solidFill>
                <a:latin typeface="Tahoma"/>
                <a:cs typeface="Tahoma"/>
              </a:rPr>
              <a:t>a</a:t>
            </a:r>
            <a:r>
              <a:rPr sz="614" spc="-160" dirty="0">
                <a:solidFill>
                  <a:srgbClr val="414042"/>
                </a:solidFill>
                <a:latin typeface="Tahoma"/>
                <a:cs typeface="Tahoma"/>
              </a:rPr>
              <a:t>m</a:t>
            </a:r>
            <a:r>
              <a:rPr sz="614" spc="-95" dirty="0">
                <a:solidFill>
                  <a:srgbClr val="414042"/>
                </a:solidFill>
                <a:latin typeface="Tahoma"/>
                <a:cs typeface="Tahoma"/>
              </a:rPr>
              <a:t>e</a:t>
            </a:r>
            <a:r>
              <a:rPr sz="614" spc="-78" dirty="0">
                <a:solidFill>
                  <a:srgbClr val="414042"/>
                </a:solidFill>
                <a:latin typeface="Tahoma"/>
                <a:cs typeface="Tahoma"/>
              </a:rPr>
              <a:t> </a:t>
            </a:r>
            <a:r>
              <a:rPr sz="614" spc="-109" dirty="0">
                <a:solidFill>
                  <a:srgbClr val="414042"/>
                </a:solidFill>
                <a:latin typeface="Tahoma"/>
                <a:cs typeface="Tahoma"/>
              </a:rPr>
              <a:t>o</a:t>
            </a:r>
            <a:r>
              <a:rPr sz="614" spc="-65" dirty="0">
                <a:solidFill>
                  <a:srgbClr val="414042"/>
                </a:solidFill>
                <a:latin typeface="Tahoma"/>
                <a:cs typeface="Tahoma"/>
              </a:rPr>
              <a:t>r</a:t>
            </a:r>
            <a:r>
              <a:rPr sz="614" spc="-72" dirty="0">
                <a:solidFill>
                  <a:srgbClr val="414042"/>
                </a:solidFill>
                <a:latin typeface="Tahoma"/>
                <a:cs typeface="Tahoma"/>
              </a:rPr>
              <a:t> </a:t>
            </a:r>
            <a:r>
              <a:rPr sz="614" spc="-82" dirty="0">
                <a:solidFill>
                  <a:srgbClr val="414042"/>
                </a:solidFill>
                <a:latin typeface="Tahoma"/>
                <a:cs typeface="Tahoma"/>
              </a:rPr>
              <a:t>s</a:t>
            </a:r>
            <a:r>
              <a:rPr sz="614" spc="-106" dirty="0">
                <a:solidFill>
                  <a:srgbClr val="414042"/>
                </a:solidFill>
                <a:latin typeface="Tahoma"/>
                <a:cs typeface="Tahoma"/>
              </a:rPr>
              <a:t>e</a:t>
            </a:r>
            <a:r>
              <a:rPr sz="614" spc="-92" dirty="0">
                <a:solidFill>
                  <a:srgbClr val="414042"/>
                </a:solidFill>
                <a:latin typeface="Tahoma"/>
                <a:cs typeface="Tahoma"/>
              </a:rPr>
              <a:t>x</a:t>
            </a:r>
            <a:r>
              <a:rPr sz="614" spc="-61" dirty="0">
                <a:solidFill>
                  <a:srgbClr val="414042"/>
                </a:solidFill>
                <a:latin typeface="Tahoma"/>
                <a:cs typeface="Tahoma"/>
              </a:rPr>
              <a:t>-</a:t>
            </a:r>
            <a:r>
              <a:rPr sz="614" spc="-89" dirty="0">
                <a:solidFill>
                  <a:srgbClr val="414042"/>
                </a:solidFill>
                <a:latin typeface="Tahoma"/>
                <a:cs typeface="Tahoma"/>
              </a:rPr>
              <a:t>at</a:t>
            </a:r>
            <a:r>
              <a:rPr sz="614" spc="-68" dirty="0">
                <a:solidFill>
                  <a:srgbClr val="414042"/>
                </a:solidFill>
                <a:latin typeface="Tahoma"/>
                <a:cs typeface="Tahoma"/>
              </a:rPr>
              <a:t>-</a:t>
            </a:r>
            <a:r>
              <a:rPr sz="614" spc="-106" dirty="0">
                <a:solidFill>
                  <a:srgbClr val="414042"/>
                </a:solidFill>
                <a:latin typeface="Tahoma"/>
                <a:cs typeface="Tahoma"/>
              </a:rPr>
              <a:t>b</a:t>
            </a:r>
            <a:r>
              <a:rPr sz="614" spc="-44" dirty="0">
                <a:solidFill>
                  <a:srgbClr val="414042"/>
                </a:solidFill>
                <a:latin typeface="Tahoma"/>
                <a:cs typeface="Tahoma"/>
              </a:rPr>
              <a:t>i</a:t>
            </a:r>
            <a:r>
              <a:rPr sz="614" spc="-61" dirty="0">
                <a:solidFill>
                  <a:srgbClr val="414042"/>
                </a:solidFill>
                <a:latin typeface="Tahoma"/>
                <a:cs typeface="Tahoma"/>
              </a:rPr>
              <a:t>r</a:t>
            </a:r>
            <a:r>
              <a:rPr sz="614" spc="-72" dirty="0">
                <a:solidFill>
                  <a:srgbClr val="414042"/>
                </a:solidFill>
                <a:latin typeface="Tahoma"/>
                <a:cs typeface="Tahoma"/>
              </a:rPr>
              <a:t>t</a:t>
            </a:r>
            <a:r>
              <a:rPr sz="614" spc="-106" dirty="0">
                <a:solidFill>
                  <a:srgbClr val="414042"/>
                </a:solidFill>
                <a:latin typeface="Tahoma"/>
                <a:cs typeface="Tahoma"/>
              </a:rPr>
              <a:t>h</a:t>
            </a:r>
            <a:r>
              <a:rPr sz="614" spc="-55" dirty="0">
                <a:solidFill>
                  <a:srgbClr val="414042"/>
                </a:solidFill>
                <a:latin typeface="Tahoma"/>
                <a:cs typeface="Tahoma"/>
              </a:rPr>
              <a:t>.</a:t>
            </a:r>
            <a:endParaRPr sz="614" dirty="0">
              <a:latin typeface="Tahoma"/>
              <a:cs typeface="Tahoma"/>
            </a:endParaRPr>
          </a:p>
        </p:txBody>
      </p:sp>
      <p:grpSp>
        <p:nvGrpSpPr>
          <p:cNvPr id="25" name="object 25"/>
          <p:cNvGrpSpPr/>
          <p:nvPr/>
        </p:nvGrpSpPr>
        <p:grpSpPr>
          <a:xfrm>
            <a:off x="8005328" y="1164214"/>
            <a:ext cx="992332" cy="515649"/>
            <a:chOff x="10572748" y="1707514"/>
            <a:chExt cx="1455420" cy="756285"/>
          </a:xfrm>
        </p:grpSpPr>
        <p:sp>
          <p:nvSpPr>
            <p:cNvPr id="26" name="object 26"/>
            <p:cNvSpPr/>
            <p:nvPr/>
          </p:nvSpPr>
          <p:spPr>
            <a:xfrm>
              <a:off x="10654030" y="1784350"/>
              <a:ext cx="1367790" cy="673100"/>
            </a:xfrm>
            <a:custGeom>
              <a:avLst/>
              <a:gdLst/>
              <a:ahLst/>
              <a:cxnLst/>
              <a:rect l="l" t="t" r="r" b="b"/>
              <a:pathLst>
                <a:path w="1367790" h="673100">
                  <a:moveTo>
                    <a:pt x="0" y="0"/>
                  </a:moveTo>
                  <a:lnTo>
                    <a:pt x="0" y="673100"/>
                  </a:lnTo>
                  <a:lnTo>
                    <a:pt x="1299210" y="673100"/>
                  </a:lnTo>
                  <a:lnTo>
                    <a:pt x="1367790" y="604520"/>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27" name="object 27"/>
            <p:cNvPicPr/>
            <p:nvPr/>
          </p:nvPicPr>
          <p:blipFill>
            <a:blip r:embed="rId5" cstate="print"/>
            <a:stretch>
              <a:fillRect/>
            </a:stretch>
          </p:blipFill>
          <p:spPr>
            <a:xfrm>
              <a:off x="10572748" y="1707514"/>
              <a:ext cx="160019" cy="160019"/>
            </a:xfrm>
            <a:prstGeom prst="rect">
              <a:avLst/>
            </a:prstGeom>
          </p:spPr>
        </p:pic>
      </p:grpSp>
      <p:sp>
        <p:nvSpPr>
          <p:cNvPr id="28" name="object 28"/>
          <p:cNvSpPr txBox="1"/>
          <p:nvPr/>
        </p:nvSpPr>
        <p:spPr>
          <a:xfrm>
            <a:off x="8134299" y="1286048"/>
            <a:ext cx="723900" cy="292283"/>
          </a:xfrm>
          <a:prstGeom prst="rect">
            <a:avLst/>
          </a:prstGeom>
        </p:spPr>
        <p:txBody>
          <a:bodyPr vert="horz" wrap="square" lIns="0" tIns="8659" rIns="0" bIns="0" rtlCol="0">
            <a:spAutoFit/>
          </a:bodyPr>
          <a:lstStyle/>
          <a:p>
            <a:pPr marL="8659" marR="3464">
              <a:spcBef>
                <a:spcPts val="68"/>
              </a:spcBef>
            </a:pPr>
            <a:r>
              <a:rPr sz="614" spc="-147" dirty="0">
                <a:solidFill>
                  <a:srgbClr val="414042"/>
                </a:solidFill>
                <a:latin typeface="Tahoma"/>
                <a:cs typeface="Tahoma"/>
              </a:rPr>
              <a:t>U</a:t>
            </a:r>
            <a:r>
              <a:rPr sz="614" spc="-102" dirty="0">
                <a:solidFill>
                  <a:srgbClr val="414042"/>
                </a:solidFill>
                <a:latin typeface="Tahoma"/>
                <a:cs typeface="Tahoma"/>
              </a:rPr>
              <a:t>s</a:t>
            </a:r>
            <a:r>
              <a:rPr sz="614" spc="-48"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72"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78" dirty="0">
                <a:solidFill>
                  <a:srgbClr val="414042"/>
                </a:solidFill>
                <a:latin typeface="Tahoma"/>
                <a:cs typeface="Tahoma"/>
              </a:rPr>
              <a:t> </a:t>
            </a:r>
            <a:r>
              <a:rPr sz="614" spc="-44" dirty="0">
                <a:solidFill>
                  <a:srgbClr val="414042"/>
                </a:solidFill>
                <a:latin typeface="Tahoma"/>
                <a:cs typeface="Tahoma"/>
              </a:rPr>
              <a:t>i</a:t>
            </a:r>
            <a:r>
              <a:rPr sz="614" spc="-123" dirty="0">
                <a:solidFill>
                  <a:srgbClr val="414042"/>
                </a:solidFill>
                <a:latin typeface="Tahoma"/>
                <a:cs typeface="Tahoma"/>
              </a:rPr>
              <a:t>n</a:t>
            </a:r>
            <a:r>
              <a:rPr sz="614" spc="-95" dirty="0">
                <a:solidFill>
                  <a:srgbClr val="414042"/>
                </a:solidFill>
                <a:latin typeface="Tahoma"/>
                <a:cs typeface="Tahoma"/>
              </a:rPr>
              <a:t>c</a:t>
            </a:r>
            <a:r>
              <a:rPr sz="614" spc="-126" dirty="0">
                <a:solidFill>
                  <a:srgbClr val="414042"/>
                </a:solidFill>
                <a:latin typeface="Tahoma"/>
                <a:cs typeface="Tahoma"/>
              </a:rPr>
              <a:t>o</a:t>
            </a:r>
            <a:r>
              <a:rPr sz="614" spc="-78" dirty="0">
                <a:solidFill>
                  <a:srgbClr val="414042"/>
                </a:solidFill>
                <a:latin typeface="Tahoma"/>
                <a:cs typeface="Tahoma"/>
              </a:rPr>
              <a:t>r</a:t>
            </a:r>
            <a:r>
              <a:rPr sz="614" spc="-85" dirty="0">
                <a:solidFill>
                  <a:srgbClr val="414042"/>
                </a:solidFill>
                <a:latin typeface="Tahoma"/>
                <a:cs typeface="Tahoma"/>
              </a:rPr>
              <a:t>r</a:t>
            </a:r>
            <a:r>
              <a:rPr sz="614" spc="-116" dirty="0">
                <a:solidFill>
                  <a:srgbClr val="414042"/>
                </a:solidFill>
                <a:latin typeface="Tahoma"/>
                <a:cs typeface="Tahoma"/>
              </a:rPr>
              <a:t>e</a:t>
            </a:r>
            <a:r>
              <a:rPr sz="614" spc="-106" dirty="0">
                <a:solidFill>
                  <a:srgbClr val="414042"/>
                </a:solidFill>
                <a:latin typeface="Tahoma"/>
                <a:cs typeface="Tahoma"/>
              </a:rPr>
              <a:t>c</a:t>
            </a:r>
            <a:r>
              <a:rPr sz="614" spc="-72" dirty="0">
                <a:solidFill>
                  <a:srgbClr val="414042"/>
                </a:solidFill>
                <a:latin typeface="Tahoma"/>
                <a:cs typeface="Tahoma"/>
              </a:rPr>
              <a:t>t</a:t>
            </a:r>
            <a:r>
              <a:rPr sz="614" spc="-58" dirty="0">
                <a:solidFill>
                  <a:srgbClr val="414042"/>
                </a:solidFill>
                <a:latin typeface="Tahoma"/>
                <a:cs typeface="Tahoma"/>
              </a:rPr>
              <a:t> </a:t>
            </a:r>
            <a:r>
              <a:rPr sz="614" spc="-130" dirty="0">
                <a:solidFill>
                  <a:srgbClr val="414042"/>
                </a:solidFill>
                <a:latin typeface="Tahoma"/>
                <a:cs typeface="Tahoma"/>
              </a:rPr>
              <a:t>p</a:t>
            </a:r>
            <a:r>
              <a:rPr sz="614" spc="-78" dirty="0">
                <a:solidFill>
                  <a:srgbClr val="414042"/>
                </a:solidFill>
                <a:latin typeface="Tahoma"/>
                <a:cs typeface="Tahoma"/>
              </a:rPr>
              <a:t>r</a:t>
            </a:r>
            <a:r>
              <a:rPr sz="614" spc="-116" dirty="0">
                <a:solidFill>
                  <a:srgbClr val="414042"/>
                </a:solidFill>
                <a:latin typeface="Tahoma"/>
                <a:cs typeface="Tahoma"/>
              </a:rPr>
              <a:t>o</a:t>
            </a:r>
            <a:r>
              <a:rPr sz="614" spc="-130" dirty="0">
                <a:solidFill>
                  <a:srgbClr val="414042"/>
                </a:solidFill>
                <a:latin typeface="Tahoma"/>
                <a:cs typeface="Tahoma"/>
              </a:rPr>
              <a:t>n</a:t>
            </a:r>
            <a:r>
              <a:rPr sz="614" spc="-116" dirty="0">
                <a:solidFill>
                  <a:srgbClr val="414042"/>
                </a:solidFill>
                <a:latin typeface="Tahoma"/>
                <a:cs typeface="Tahoma"/>
              </a:rPr>
              <a:t>o</a:t>
            </a:r>
            <a:r>
              <a:rPr sz="614" spc="-123" dirty="0">
                <a:solidFill>
                  <a:srgbClr val="414042"/>
                </a:solidFill>
                <a:latin typeface="Tahoma"/>
                <a:cs typeface="Tahoma"/>
              </a:rPr>
              <a:t>u</a:t>
            </a:r>
            <a:r>
              <a:rPr sz="614" spc="-85" dirty="0">
                <a:solidFill>
                  <a:srgbClr val="414042"/>
                </a:solidFill>
                <a:latin typeface="Tahoma"/>
                <a:cs typeface="Tahoma"/>
              </a:rPr>
              <a:t>n  </a:t>
            </a:r>
            <a:r>
              <a:rPr sz="614" spc="-99" dirty="0">
                <a:solidFill>
                  <a:srgbClr val="414042"/>
                </a:solidFill>
                <a:latin typeface="Tahoma"/>
                <a:cs typeface="Tahoma"/>
              </a:rPr>
              <a:t>af</a:t>
            </a:r>
            <a:r>
              <a:rPr sz="614" spc="-68" dirty="0">
                <a:solidFill>
                  <a:srgbClr val="414042"/>
                </a:solidFill>
                <a:latin typeface="Tahoma"/>
                <a:cs typeface="Tahoma"/>
              </a:rPr>
              <a:t>t</a:t>
            </a:r>
            <a:r>
              <a:rPr sz="614" spc="-95" dirty="0">
                <a:solidFill>
                  <a:srgbClr val="414042"/>
                </a:solidFill>
                <a:latin typeface="Tahoma"/>
                <a:cs typeface="Tahoma"/>
              </a:rPr>
              <a:t>er</a:t>
            </a:r>
            <a:r>
              <a:rPr sz="614" spc="-27"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10"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123" dirty="0">
                <a:solidFill>
                  <a:srgbClr val="414042"/>
                </a:solidFill>
                <a:latin typeface="Tahoma"/>
                <a:cs typeface="Tahoma"/>
              </a:rPr>
              <a:t>n</a:t>
            </a:r>
            <a:r>
              <a:rPr sz="614" spc="-72" dirty="0">
                <a:solidFill>
                  <a:srgbClr val="414042"/>
                </a:solidFill>
                <a:latin typeface="Tahoma"/>
                <a:cs typeface="Tahoma"/>
              </a:rPr>
              <a:t>t</a:t>
            </a:r>
            <a:r>
              <a:rPr sz="614" spc="-7" dirty="0">
                <a:solidFill>
                  <a:srgbClr val="414042"/>
                </a:solidFill>
                <a:latin typeface="Tahoma"/>
                <a:cs typeface="Tahoma"/>
              </a:rPr>
              <a:t> </a:t>
            </a:r>
            <a:r>
              <a:rPr sz="614" spc="-123" dirty="0">
                <a:solidFill>
                  <a:srgbClr val="414042"/>
                </a:solidFill>
                <a:latin typeface="Tahoma"/>
                <a:cs typeface="Tahoma"/>
              </a:rPr>
              <a:t>h</a:t>
            </a:r>
            <a:r>
              <a:rPr sz="614" spc="-119" dirty="0">
                <a:solidFill>
                  <a:srgbClr val="414042"/>
                </a:solidFill>
                <a:latin typeface="Tahoma"/>
                <a:cs typeface="Tahoma"/>
              </a:rPr>
              <a:t>a</a:t>
            </a:r>
            <a:r>
              <a:rPr sz="614" spc="-95" dirty="0">
                <a:solidFill>
                  <a:srgbClr val="414042"/>
                </a:solidFill>
                <a:latin typeface="Tahoma"/>
                <a:cs typeface="Tahoma"/>
              </a:rPr>
              <a:t>s</a:t>
            </a:r>
            <a:r>
              <a:rPr sz="614" spc="-10" dirty="0">
                <a:solidFill>
                  <a:srgbClr val="414042"/>
                </a:solidFill>
                <a:latin typeface="Tahoma"/>
                <a:cs typeface="Tahoma"/>
              </a:rPr>
              <a:t> </a:t>
            </a:r>
            <a:r>
              <a:rPr sz="614" spc="-130" dirty="0">
                <a:solidFill>
                  <a:srgbClr val="414042"/>
                </a:solidFill>
                <a:latin typeface="Tahoma"/>
                <a:cs typeface="Tahoma"/>
              </a:rPr>
              <a:t>g</a:t>
            </a:r>
            <a:r>
              <a:rPr sz="614" spc="-55" dirty="0">
                <a:solidFill>
                  <a:srgbClr val="414042"/>
                </a:solidFill>
                <a:latin typeface="Tahoma"/>
                <a:cs typeface="Tahoma"/>
              </a:rPr>
              <a:t>i</a:t>
            </a:r>
            <a:r>
              <a:rPr sz="614" spc="-106" dirty="0">
                <a:solidFill>
                  <a:srgbClr val="414042"/>
                </a:solidFill>
                <a:latin typeface="Tahoma"/>
                <a:cs typeface="Tahoma"/>
              </a:rPr>
              <a:t>v</a:t>
            </a:r>
            <a:r>
              <a:rPr sz="614" spc="-116" dirty="0">
                <a:solidFill>
                  <a:srgbClr val="414042"/>
                </a:solidFill>
                <a:latin typeface="Tahoma"/>
                <a:cs typeface="Tahoma"/>
              </a:rPr>
              <a:t>en</a:t>
            </a:r>
            <a:r>
              <a:rPr sz="614" spc="-14"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123" dirty="0">
                <a:solidFill>
                  <a:srgbClr val="414042"/>
                </a:solidFill>
                <a:latin typeface="Tahoma"/>
                <a:cs typeface="Tahoma"/>
              </a:rPr>
              <a:t>e</a:t>
            </a:r>
            <a:r>
              <a:rPr sz="614" spc="-44" dirty="0">
                <a:solidFill>
                  <a:srgbClr val="414042"/>
                </a:solidFill>
                <a:latin typeface="Tahoma"/>
                <a:cs typeface="Tahoma"/>
              </a:rPr>
              <a:t>i</a:t>
            </a:r>
            <a:r>
              <a:rPr sz="614" spc="-72" dirty="0">
                <a:solidFill>
                  <a:srgbClr val="414042"/>
                </a:solidFill>
                <a:latin typeface="Tahoma"/>
                <a:cs typeface="Tahoma"/>
              </a:rPr>
              <a:t>r  </a:t>
            </a:r>
            <a:r>
              <a:rPr sz="614" spc="-61" dirty="0">
                <a:solidFill>
                  <a:srgbClr val="414042"/>
                </a:solidFill>
                <a:latin typeface="Tahoma"/>
                <a:cs typeface="Tahoma"/>
              </a:rPr>
              <a:t>preference.</a:t>
            </a:r>
            <a:endParaRPr sz="614" dirty="0">
              <a:latin typeface="Tahoma"/>
              <a:cs typeface="Tahoma"/>
            </a:endParaRPr>
          </a:p>
        </p:txBody>
      </p:sp>
      <p:grpSp>
        <p:nvGrpSpPr>
          <p:cNvPr id="29" name="object 29"/>
          <p:cNvGrpSpPr/>
          <p:nvPr/>
        </p:nvGrpSpPr>
        <p:grpSpPr>
          <a:xfrm>
            <a:off x="9049614" y="1164214"/>
            <a:ext cx="990600" cy="789709"/>
            <a:chOff x="12104367" y="1707514"/>
            <a:chExt cx="1452880" cy="1158240"/>
          </a:xfrm>
        </p:grpSpPr>
        <p:sp>
          <p:nvSpPr>
            <p:cNvPr id="30" name="object 30"/>
            <p:cNvSpPr/>
            <p:nvPr/>
          </p:nvSpPr>
          <p:spPr>
            <a:xfrm>
              <a:off x="12183110" y="1784350"/>
              <a:ext cx="1367790" cy="1075055"/>
            </a:xfrm>
            <a:custGeom>
              <a:avLst/>
              <a:gdLst/>
              <a:ahLst/>
              <a:cxnLst/>
              <a:rect l="l" t="t" r="r" b="b"/>
              <a:pathLst>
                <a:path w="1367790" h="1075055">
                  <a:moveTo>
                    <a:pt x="0" y="0"/>
                  </a:moveTo>
                  <a:lnTo>
                    <a:pt x="0" y="1075055"/>
                  </a:lnTo>
                  <a:lnTo>
                    <a:pt x="1299210" y="1075055"/>
                  </a:lnTo>
                  <a:lnTo>
                    <a:pt x="1367790" y="1006475"/>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31" name="object 31"/>
            <p:cNvPicPr/>
            <p:nvPr/>
          </p:nvPicPr>
          <p:blipFill>
            <a:blip r:embed="rId6" cstate="print"/>
            <a:stretch>
              <a:fillRect/>
            </a:stretch>
          </p:blipFill>
          <p:spPr>
            <a:xfrm>
              <a:off x="12104367" y="1707514"/>
              <a:ext cx="160019" cy="160019"/>
            </a:xfrm>
            <a:prstGeom prst="rect">
              <a:avLst/>
            </a:prstGeom>
          </p:spPr>
        </p:pic>
      </p:grpSp>
      <p:sp>
        <p:nvSpPr>
          <p:cNvPr id="32" name="object 32"/>
          <p:cNvSpPr txBox="1"/>
          <p:nvPr/>
        </p:nvSpPr>
        <p:spPr>
          <a:xfrm>
            <a:off x="9177547" y="1286049"/>
            <a:ext cx="758103" cy="575385"/>
          </a:xfrm>
          <a:prstGeom prst="rect">
            <a:avLst/>
          </a:prstGeom>
        </p:spPr>
        <p:txBody>
          <a:bodyPr vert="horz" wrap="square" lIns="0" tIns="8226" rIns="0" bIns="0" rtlCol="0">
            <a:spAutoFit/>
          </a:bodyPr>
          <a:lstStyle/>
          <a:p>
            <a:pPr marL="8659" marR="3464">
              <a:lnSpc>
                <a:spcPct val="100400"/>
              </a:lnSpc>
              <a:spcBef>
                <a:spcPts val="65"/>
              </a:spcBef>
            </a:pPr>
            <a:r>
              <a:rPr sz="614" spc="-133" dirty="0">
                <a:solidFill>
                  <a:srgbClr val="414042"/>
                </a:solidFill>
                <a:latin typeface="Tahoma"/>
                <a:cs typeface="Tahoma"/>
              </a:rPr>
              <a:t>A</a:t>
            </a:r>
            <a:r>
              <a:rPr sz="614" spc="-102" dirty="0">
                <a:solidFill>
                  <a:srgbClr val="414042"/>
                </a:solidFill>
                <a:latin typeface="Tahoma"/>
                <a:cs typeface="Tahoma"/>
              </a:rPr>
              <a:t>s</a:t>
            </a:r>
            <a:r>
              <a:rPr sz="614" spc="-112" dirty="0">
                <a:solidFill>
                  <a:srgbClr val="414042"/>
                </a:solidFill>
                <a:latin typeface="Tahoma"/>
                <a:cs typeface="Tahoma"/>
              </a:rPr>
              <a:t>k</a:t>
            </a:r>
            <a:r>
              <a:rPr sz="614" spc="-44"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61" dirty="0">
                <a:solidFill>
                  <a:srgbClr val="414042"/>
                </a:solidFill>
                <a:latin typeface="Tahoma"/>
                <a:cs typeface="Tahoma"/>
              </a:rPr>
              <a:t> </a:t>
            </a:r>
            <a:r>
              <a:rPr sz="614" spc="-123" dirty="0">
                <a:solidFill>
                  <a:srgbClr val="414042"/>
                </a:solidFill>
                <a:latin typeface="Tahoma"/>
                <a:cs typeface="Tahoma"/>
              </a:rPr>
              <a:t>p</a:t>
            </a:r>
            <a:r>
              <a:rPr sz="614" spc="-85" dirty="0">
                <a:solidFill>
                  <a:srgbClr val="414042"/>
                </a:solidFill>
                <a:latin typeface="Tahoma"/>
                <a:cs typeface="Tahoma"/>
              </a:rPr>
              <a:t>r</a:t>
            </a:r>
            <a:r>
              <a:rPr sz="614" spc="-116" dirty="0">
                <a:solidFill>
                  <a:srgbClr val="414042"/>
                </a:solidFill>
                <a:latin typeface="Tahoma"/>
                <a:cs typeface="Tahoma"/>
              </a:rPr>
              <a:t>o</a:t>
            </a:r>
            <a:r>
              <a:rPr sz="614" spc="-130" dirty="0">
                <a:solidFill>
                  <a:srgbClr val="414042"/>
                </a:solidFill>
                <a:latin typeface="Tahoma"/>
                <a:cs typeface="Tahoma"/>
              </a:rPr>
              <a:t>b</a:t>
            </a:r>
            <a:r>
              <a:rPr sz="614" spc="-48"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61" dirty="0">
                <a:solidFill>
                  <a:srgbClr val="414042"/>
                </a:solidFill>
                <a:latin typeface="Tahoma"/>
                <a:cs typeface="Tahoma"/>
              </a:rPr>
              <a:t> </a:t>
            </a:r>
            <a:r>
              <a:rPr sz="614" spc="-123" dirty="0">
                <a:solidFill>
                  <a:srgbClr val="414042"/>
                </a:solidFill>
                <a:latin typeface="Tahoma"/>
                <a:cs typeface="Tahoma"/>
              </a:rPr>
              <a:t>que</a:t>
            </a:r>
            <a:r>
              <a:rPr sz="614" spc="-95" dirty="0">
                <a:solidFill>
                  <a:srgbClr val="414042"/>
                </a:solidFill>
                <a:latin typeface="Tahoma"/>
                <a:cs typeface="Tahoma"/>
              </a:rPr>
              <a:t>s</a:t>
            </a:r>
            <a:r>
              <a:rPr sz="614" spc="-65" dirty="0">
                <a:solidFill>
                  <a:srgbClr val="414042"/>
                </a:solidFill>
                <a:latin typeface="Tahoma"/>
                <a:cs typeface="Tahoma"/>
              </a:rPr>
              <a:t>ti</a:t>
            </a:r>
            <a:r>
              <a:rPr sz="614" spc="-116" dirty="0">
                <a:solidFill>
                  <a:srgbClr val="414042"/>
                </a:solidFill>
                <a:latin typeface="Tahoma"/>
                <a:cs typeface="Tahoma"/>
              </a:rPr>
              <a:t>o</a:t>
            </a:r>
            <a:r>
              <a:rPr sz="614" spc="-123" dirty="0">
                <a:solidFill>
                  <a:srgbClr val="414042"/>
                </a:solidFill>
                <a:latin typeface="Tahoma"/>
                <a:cs typeface="Tahoma"/>
              </a:rPr>
              <a:t>n</a:t>
            </a:r>
            <a:r>
              <a:rPr sz="614" spc="-95" dirty="0">
                <a:solidFill>
                  <a:srgbClr val="414042"/>
                </a:solidFill>
                <a:latin typeface="Tahoma"/>
                <a:cs typeface="Tahoma"/>
              </a:rPr>
              <a:t>s</a:t>
            </a:r>
            <a:r>
              <a:rPr sz="614" spc="-61" dirty="0">
                <a:solidFill>
                  <a:srgbClr val="414042"/>
                </a:solidFill>
                <a:latin typeface="Tahoma"/>
                <a:cs typeface="Tahoma"/>
              </a:rPr>
              <a:t> </a:t>
            </a:r>
            <a:r>
              <a:rPr sz="614" spc="-130" dirty="0">
                <a:solidFill>
                  <a:srgbClr val="414042"/>
                </a:solidFill>
                <a:latin typeface="Tahoma"/>
                <a:cs typeface="Tahoma"/>
              </a:rPr>
              <a:t>n</a:t>
            </a:r>
            <a:r>
              <a:rPr sz="614" spc="-116" dirty="0">
                <a:solidFill>
                  <a:srgbClr val="414042"/>
                </a:solidFill>
                <a:latin typeface="Tahoma"/>
                <a:cs typeface="Tahoma"/>
              </a:rPr>
              <a:t>o</a:t>
            </a:r>
            <a:r>
              <a:rPr sz="614" spc="-72" dirty="0">
                <a:solidFill>
                  <a:srgbClr val="414042"/>
                </a:solidFill>
                <a:latin typeface="Tahoma"/>
                <a:cs typeface="Tahoma"/>
              </a:rPr>
              <a:t>t  </a:t>
            </a:r>
            <a:r>
              <a:rPr sz="614" spc="-123" dirty="0">
                <a:solidFill>
                  <a:srgbClr val="414042"/>
                </a:solidFill>
                <a:latin typeface="Tahoma"/>
                <a:cs typeface="Tahoma"/>
              </a:rPr>
              <a:t>ne</a:t>
            </a:r>
            <a:r>
              <a:rPr sz="614" spc="-95" dirty="0">
                <a:solidFill>
                  <a:srgbClr val="414042"/>
                </a:solidFill>
                <a:latin typeface="Tahoma"/>
                <a:cs typeface="Tahoma"/>
              </a:rPr>
              <a:t>c</a:t>
            </a:r>
            <a:r>
              <a:rPr sz="614" spc="-116" dirty="0">
                <a:solidFill>
                  <a:srgbClr val="414042"/>
                </a:solidFill>
                <a:latin typeface="Tahoma"/>
                <a:cs typeface="Tahoma"/>
              </a:rPr>
              <a:t>e</a:t>
            </a:r>
            <a:r>
              <a:rPr sz="614" spc="-102" dirty="0">
                <a:solidFill>
                  <a:srgbClr val="414042"/>
                </a:solidFill>
                <a:latin typeface="Tahoma"/>
                <a:cs typeface="Tahoma"/>
              </a:rPr>
              <a:t>s</a:t>
            </a:r>
            <a:r>
              <a:rPr sz="614" spc="-106" dirty="0">
                <a:solidFill>
                  <a:srgbClr val="414042"/>
                </a:solidFill>
                <a:latin typeface="Tahoma"/>
                <a:cs typeface="Tahoma"/>
              </a:rPr>
              <a:t>sa</a:t>
            </a:r>
            <a:r>
              <a:rPr sz="614" spc="-85" dirty="0">
                <a:solidFill>
                  <a:srgbClr val="414042"/>
                </a:solidFill>
                <a:latin typeface="Tahoma"/>
                <a:cs typeface="Tahoma"/>
              </a:rPr>
              <a:t>r</a:t>
            </a:r>
            <a:r>
              <a:rPr sz="614" spc="-109" dirty="0">
                <a:solidFill>
                  <a:srgbClr val="414042"/>
                </a:solidFill>
                <a:latin typeface="Tahoma"/>
                <a:cs typeface="Tahoma"/>
              </a:rPr>
              <a:t>y</a:t>
            </a:r>
            <a:r>
              <a:rPr sz="614" spc="-41" dirty="0">
                <a:solidFill>
                  <a:srgbClr val="414042"/>
                </a:solidFill>
                <a:latin typeface="Tahoma"/>
                <a:cs typeface="Tahoma"/>
              </a:rPr>
              <a:t> </a:t>
            </a:r>
            <a:r>
              <a:rPr sz="614" spc="-75" dirty="0">
                <a:solidFill>
                  <a:srgbClr val="414042"/>
                </a:solidFill>
                <a:latin typeface="Tahoma"/>
                <a:cs typeface="Tahoma"/>
              </a:rPr>
              <a:t>f</a:t>
            </a:r>
            <a:r>
              <a:rPr sz="614" spc="-116" dirty="0">
                <a:solidFill>
                  <a:srgbClr val="414042"/>
                </a:solidFill>
                <a:latin typeface="Tahoma"/>
                <a:cs typeface="Tahoma"/>
              </a:rPr>
              <a:t>o</a:t>
            </a:r>
            <a:r>
              <a:rPr sz="614" spc="-78" dirty="0">
                <a:solidFill>
                  <a:srgbClr val="414042"/>
                </a:solidFill>
                <a:latin typeface="Tahoma"/>
                <a:cs typeface="Tahoma"/>
              </a:rPr>
              <a:t>r</a:t>
            </a:r>
            <a:r>
              <a:rPr sz="614" spc="-44" dirty="0">
                <a:solidFill>
                  <a:srgbClr val="414042"/>
                </a:solidFill>
                <a:latin typeface="Tahoma"/>
                <a:cs typeface="Tahoma"/>
              </a:rPr>
              <a:t> </a:t>
            </a:r>
            <a:r>
              <a:rPr sz="614" spc="-116" dirty="0">
                <a:solidFill>
                  <a:srgbClr val="414042"/>
                </a:solidFill>
                <a:latin typeface="Tahoma"/>
                <a:cs typeface="Tahoma"/>
              </a:rPr>
              <a:t>e</a:t>
            </a:r>
            <a:r>
              <a:rPr sz="614" spc="-123" dirty="0">
                <a:solidFill>
                  <a:srgbClr val="414042"/>
                </a:solidFill>
                <a:latin typeface="Tahoma"/>
                <a:cs typeface="Tahoma"/>
              </a:rPr>
              <a:t>ng</a:t>
            </a:r>
            <a:r>
              <a:rPr sz="614" spc="-112" dirty="0">
                <a:solidFill>
                  <a:srgbClr val="414042"/>
                </a:solidFill>
                <a:latin typeface="Tahoma"/>
                <a:cs typeface="Tahoma"/>
              </a:rPr>
              <a:t>a</a:t>
            </a:r>
            <a:r>
              <a:rPr sz="614" spc="-130" dirty="0">
                <a:solidFill>
                  <a:srgbClr val="414042"/>
                </a:solidFill>
                <a:latin typeface="Tahoma"/>
                <a:cs typeface="Tahoma"/>
              </a:rPr>
              <a:t>g</a:t>
            </a:r>
            <a:r>
              <a:rPr sz="614" spc="-44"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37"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85" dirty="0">
                <a:solidFill>
                  <a:srgbClr val="414042"/>
                </a:solidFill>
                <a:latin typeface="Tahoma"/>
                <a:cs typeface="Tahoma"/>
              </a:rPr>
              <a:t>e  </a:t>
            </a:r>
            <a:r>
              <a:rPr sz="614" spc="-44" dirty="0">
                <a:solidFill>
                  <a:srgbClr val="414042"/>
                </a:solidFill>
                <a:latin typeface="Tahoma"/>
                <a:cs typeface="Tahoma"/>
              </a:rPr>
              <a:t>i</a:t>
            </a:r>
            <a:r>
              <a:rPr sz="614" spc="-106" dirty="0">
                <a:solidFill>
                  <a:srgbClr val="414042"/>
                </a:solidFill>
                <a:latin typeface="Tahoma"/>
                <a:cs typeface="Tahoma"/>
              </a:rPr>
              <a:t>nd</a:t>
            </a:r>
            <a:r>
              <a:rPr sz="614" spc="-44" dirty="0">
                <a:solidFill>
                  <a:srgbClr val="414042"/>
                </a:solidFill>
                <a:latin typeface="Tahoma"/>
                <a:cs typeface="Tahoma"/>
              </a:rPr>
              <a:t>i</a:t>
            </a:r>
            <a:r>
              <a:rPr sz="614" spc="-95" dirty="0">
                <a:solidFill>
                  <a:srgbClr val="414042"/>
                </a:solidFill>
                <a:latin typeface="Tahoma"/>
                <a:cs typeface="Tahoma"/>
              </a:rPr>
              <a:t>v</a:t>
            </a:r>
            <a:r>
              <a:rPr sz="614" spc="-44" dirty="0">
                <a:solidFill>
                  <a:srgbClr val="414042"/>
                </a:solidFill>
                <a:latin typeface="Tahoma"/>
                <a:cs typeface="Tahoma"/>
              </a:rPr>
              <a:t>i</a:t>
            </a:r>
            <a:r>
              <a:rPr sz="614" spc="-106" dirty="0">
                <a:solidFill>
                  <a:srgbClr val="414042"/>
                </a:solidFill>
                <a:latin typeface="Tahoma"/>
                <a:cs typeface="Tahoma"/>
              </a:rPr>
              <a:t>dua</a:t>
            </a:r>
            <a:r>
              <a:rPr sz="614" spc="-44" dirty="0">
                <a:solidFill>
                  <a:srgbClr val="414042"/>
                </a:solidFill>
                <a:latin typeface="Tahoma"/>
                <a:cs typeface="Tahoma"/>
              </a:rPr>
              <a:t>l</a:t>
            </a:r>
            <a:r>
              <a:rPr sz="614" spc="-55" dirty="0">
                <a:solidFill>
                  <a:srgbClr val="414042"/>
                </a:solidFill>
                <a:latin typeface="Tahoma"/>
                <a:cs typeface="Tahoma"/>
              </a:rPr>
              <a:t>. </a:t>
            </a:r>
            <a:r>
              <a:rPr sz="614" spc="-116" dirty="0">
                <a:solidFill>
                  <a:srgbClr val="414042"/>
                </a:solidFill>
                <a:latin typeface="Tahoma"/>
                <a:cs typeface="Tahoma"/>
              </a:rPr>
              <a:t>T</a:t>
            </a:r>
            <a:r>
              <a:rPr sz="614" spc="-99" dirty="0">
                <a:solidFill>
                  <a:srgbClr val="414042"/>
                </a:solidFill>
                <a:latin typeface="Tahoma"/>
                <a:cs typeface="Tahoma"/>
              </a:rPr>
              <a:t>he</a:t>
            </a:r>
            <a:r>
              <a:rPr sz="614" spc="-65" dirty="0">
                <a:solidFill>
                  <a:srgbClr val="414042"/>
                </a:solidFill>
                <a:latin typeface="Tahoma"/>
                <a:cs typeface="Tahoma"/>
              </a:rPr>
              <a:t> </a:t>
            </a:r>
            <a:r>
              <a:rPr sz="614" spc="-44" dirty="0">
                <a:solidFill>
                  <a:srgbClr val="414042"/>
                </a:solidFill>
                <a:latin typeface="Tahoma"/>
                <a:cs typeface="Tahoma"/>
              </a:rPr>
              <a:t>i</a:t>
            </a:r>
            <a:r>
              <a:rPr sz="614" spc="-106" dirty="0">
                <a:solidFill>
                  <a:srgbClr val="414042"/>
                </a:solidFill>
                <a:latin typeface="Tahoma"/>
                <a:cs typeface="Tahoma"/>
              </a:rPr>
              <a:t>nd</a:t>
            </a:r>
            <a:r>
              <a:rPr sz="614" spc="-44" dirty="0">
                <a:solidFill>
                  <a:srgbClr val="414042"/>
                </a:solidFill>
                <a:latin typeface="Tahoma"/>
                <a:cs typeface="Tahoma"/>
              </a:rPr>
              <a:t>i</a:t>
            </a:r>
            <a:r>
              <a:rPr sz="614" spc="-95" dirty="0">
                <a:solidFill>
                  <a:srgbClr val="414042"/>
                </a:solidFill>
                <a:latin typeface="Tahoma"/>
                <a:cs typeface="Tahoma"/>
              </a:rPr>
              <a:t>v</a:t>
            </a:r>
            <a:r>
              <a:rPr sz="614" spc="-44" dirty="0">
                <a:solidFill>
                  <a:srgbClr val="414042"/>
                </a:solidFill>
                <a:latin typeface="Tahoma"/>
                <a:cs typeface="Tahoma"/>
              </a:rPr>
              <a:t>i</a:t>
            </a:r>
            <a:r>
              <a:rPr sz="614" spc="-106" dirty="0">
                <a:solidFill>
                  <a:srgbClr val="414042"/>
                </a:solidFill>
                <a:latin typeface="Tahoma"/>
                <a:cs typeface="Tahoma"/>
              </a:rPr>
              <a:t>d</a:t>
            </a:r>
            <a:r>
              <a:rPr sz="614" spc="-99" dirty="0">
                <a:solidFill>
                  <a:srgbClr val="414042"/>
                </a:solidFill>
                <a:latin typeface="Tahoma"/>
                <a:cs typeface="Tahoma"/>
              </a:rPr>
              <a:t>u</a:t>
            </a:r>
            <a:r>
              <a:rPr sz="614" spc="-106" dirty="0">
                <a:solidFill>
                  <a:srgbClr val="414042"/>
                </a:solidFill>
                <a:latin typeface="Tahoma"/>
                <a:cs typeface="Tahoma"/>
              </a:rPr>
              <a:t>a</a:t>
            </a:r>
            <a:r>
              <a:rPr sz="614" spc="-41" dirty="0">
                <a:solidFill>
                  <a:srgbClr val="414042"/>
                </a:solidFill>
                <a:latin typeface="Tahoma"/>
                <a:cs typeface="Tahoma"/>
              </a:rPr>
              <a:t>l</a:t>
            </a:r>
            <a:r>
              <a:rPr sz="614" spc="-51" dirty="0">
                <a:solidFill>
                  <a:srgbClr val="414042"/>
                </a:solidFill>
                <a:latin typeface="Tahoma"/>
                <a:cs typeface="Tahoma"/>
              </a:rPr>
              <a:t> </a:t>
            </a:r>
            <a:r>
              <a:rPr sz="614" spc="-167" dirty="0">
                <a:solidFill>
                  <a:srgbClr val="414042"/>
                </a:solidFill>
                <a:latin typeface="Tahoma"/>
                <a:cs typeface="Tahoma"/>
              </a:rPr>
              <a:t>m</a:t>
            </a:r>
            <a:r>
              <a:rPr sz="614" spc="-106" dirty="0">
                <a:solidFill>
                  <a:srgbClr val="414042"/>
                </a:solidFill>
                <a:latin typeface="Tahoma"/>
                <a:cs typeface="Tahoma"/>
              </a:rPr>
              <a:t>a</a:t>
            </a:r>
            <a:r>
              <a:rPr sz="614" spc="-68" dirty="0">
                <a:solidFill>
                  <a:srgbClr val="414042"/>
                </a:solidFill>
                <a:latin typeface="Tahoma"/>
                <a:cs typeface="Tahoma"/>
              </a:rPr>
              <a:t>y  </a:t>
            </a:r>
            <a:r>
              <a:rPr sz="614" spc="-75" dirty="0">
                <a:solidFill>
                  <a:srgbClr val="414042"/>
                </a:solidFill>
                <a:latin typeface="Tahoma"/>
                <a:cs typeface="Tahoma"/>
              </a:rPr>
              <a:t>f</a:t>
            </a:r>
            <a:r>
              <a:rPr sz="614" spc="-116" dirty="0">
                <a:solidFill>
                  <a:srgbClr val="414042"/>
                </a:solidFill>
                <a:latin typeface="Tahoma"/>
                <a:cs typeface="Tahoma"/>
              </a:rPr>
              <a:t>e</a:t>
            </a:r>
            <a:r>
              <a:rPr sz="614" spc="-123" dirty="0">
                <a:solidFill>
                  <a:srgbClr val="414042"/>
                </a:solidFill>
                <a:latin typeface="Tahoma"/>
                <a:cs typeface="Tahoma"/>
              </a:rPr>
              <a:t>e</a:t>
            </a:r>
            <a:r>
              <a:rPr sz="614" spc="-51" dirty="0">
                <a:solidFill>
                  <a:srgbClr val="414042"/>
                </a:solidFill>
                <a:latin typeface="Tahoma"/>
                <a:cs typeface="Tahoma"/>
              </a:rPr>
              <a:t>l</a:t>
            </a:r>
            <a:r>
              <a:rPr sz="614" spc="-14" dirty="0">
                <a:solidFill>
                  <a:srgbClr val="414042"/>
                </a:solidFill>
                <a:latin typeface="Tahoma"/>
                <a:cs typeface="Tahoma"/>
              </a:rPr>
              <a:t> </a:t>
            </a:r>
            <a:r>
              <a:rPr sz="614" spc="-123" dirty="0">
                <a:solidFill>
                  <a:srgbClr val="414042"/>
                </a:solidFill>
                <a:latin typeface="Tahoma"/>
                <a:cs typeface="Tahoma"/>
              </a:rPr>
              <a:t>un</a:t>
            </a:r>
            <a:r>
              <a:rPr sz="614" spc="-106" dirty="0">
                <a:solidFill>
                  <a:srgbClr val="414042"/>
                </a:solidFill>
                <a:latin typeface="Tahoma"/>
                <a:cs typeface="Tahoma"/>
              </a:rPr>
              <a:t>sa</a:t>
            </a:r>
            <a:r>
              <a:rPr sz="614" spc="-75" dirty="0">
                <a:solidFill>
                  <a:srgbClr val="414042"/>
                </a:solidFill>
                <a:latin typeface="Tahoma"/>
                <a:cs typeface="Tahoma"/>
              </a:rPr>
              <a:t>f</a:t>
            </a:r>
            <a:r>
              <a:rPr sz="614" spc="-116" dirty="0">
                <a:solidFill>
                  <a:srgbClr val="414042"/>
                </a:solidFill>
                <a:latin typeface="Tahoma"/>
                <a:cs typeface="Tahoma"/>
              </a:rPr>
              <a:t>e</a:t>
            </a:r>
            <a:r>
              <a:rPr sz="614" spc="-20" dirty="0">
                <a:solidFill>
                  <a:srgbClr val="414042"/>
                </a:solidFill>
                <a:latin typeface="Tahoma"/>
                <a:cs typeface="Tahoma"/>
              </a:rPr>
              <a:t> </a:t>
            </a:r>
            <a:r>
              <a:rPr sz="614" spc="-112" dirty="0">
                <a:solidFill>
                  <a:srgbClr val="414042"/>
                </a:solidFill>
                <a:latin typeface="Tahoma"/>
                <a:cs typeface="Tahoma"/>
              </a:rPr>
              <a:t>a</a:t>
            </a:r>
            <a:r>
              <a:rPr sz="614" spc="-123" dirty="0">
                <a:solidFill>
                  <a:srgbClr val="414042"/>
                </a:solidFill>
                <a:latin typeface="Tahoma"/>
                <a:cs typeface="Tahoma"/>
              </a:rPr>
              <a:t>n</a:t>
            </a:r>
            <a:r>
              <a:rPr sz="614" spc="-119" dirty="0">
                <a:solidFill>
                  <a:srgbClr val="414042"/>
                </a:solidFill>
                <a:latin typeface="Tahoma"/>
                <a:cs typeface="Tahoma"/>
              </a:rPr>
              <a:t>d</a:t>
            </a:r>
            <a:r>
              <a:rPr sz="614" spc="-20" dirty="0">
                <a:solidFill>
                  <a:srgbClr val="414042"/>
                </a:solidFill>
                <a:latin typeface="Tahoma"/>
                <a:cs typeface="Tahoma"/>
              </a:rPr>
              <a:t> </a:t>
            </a:r>
            <a:r>
              <a:rPr sz="614" spc="-95" dirty="0">
                <a:solidFill>
                  <a:srgbClr val="414042"/>
                </a:solidFill>
                <a:latin typeface="Tahoma"/>
                <a:cs typeface="Tahoma"/>
              </a:rPr>
              <a:t>c</a:t>
            </a:r>
            <a:r>
              <a:rPr sz="614" spc="-123" dirty="0">
                <a:solidFill>
                  <a:srgbClr val="414042"/>
                </a:solidFill>
                <a:latin typeface="Tahoma"/>
                <a:cs typeface="Tahoma"/>
              </a:rPr>
              <a:t>h</a:t>
            </a:r>
            <a:r>
              <a:rPr sz="614" spc="-126" dirty="0">
                <a:solidFill>
                  <a:srgbClr val="414042"/>
                </a:solidFill>
                <a:latin typeface="Tahoma"/>
                <a:cs typeface="Tahoma"/>
              </a:rPr>
              <a:t>o</a:t>
            </a:r>
            <a:r>
              <a:rPr sz="614" spc="-116" dirty="0">
                <a:solidFill>
                  <a:srgbClr val="414042"/>
                </a:solidFill>
                <a:latin typeface="Tahoma"/>
                <a:cs typeface="Tahoma"/>
              </a:rPr>
              <a:t>o</a:t>
            </a:r>
            <a:r>
              <a:rPr sz="614" spc="-106" dirty="0">
                <a:solidFill>
                  <a:srgbClr val="414042"/>
                </a:solidFill>
                <a:latin typeface="Tahoma"/>
                <a:cs typeface="Tahoma"/>
              </a:rPr>
              <a:t>se</a:t>
            </a:r>
            <a:r>
              <a:rPr sz="614" spc="-20" dirty="0">
                <a:solidFill>
                  <a:srgbClr val="414042"/>
                </a:solidFill>
                <a:latin typeface="Tahoma"/>
                <a:cs typeface="Tahoma"/>
              </a:rPr>
              <a:t> </a:t>
            </a:r>
            <a:r>
              <a:rPr sz="614" spc="-75" dirty="0">
                <a:solidFill>
                  <a:srgbClr val="414042"/>
                </a:solidFill>
                <a:latin typeface="Tahoma"/>
                <a:cs typeface="Tahoma"/>
              </a:rPr>
              <a:t>t</a:t>
            </a:r>
            <a:r>
              <a:rPr sz="614" spc="-119" dirty="0">
                <a:solidFill>
                  <a:srgbClr val="414042"/>
                </a:solidFill>
                <a:latin typeface="Tahoma"/>
                <a:cs typeface="Tahoma"/>
              </a:rPr>
              <a:t>o</a:t>
            </a:r>
            <a:r>
              <a:rPr sz="614" spc="-17" dirty="0">
                <a:solidFill>
                  <a:srgbClr val="414042"/>
                </a:solidFill>
                <a:latin typeface="Tahoma"/>
                <a:cs typeface="Tahoma"/>
              </a:rPr>
              <a:t> </a:t>
            </a:r>
            <a:r>
              <a:rPr sz="614" spc="-55" dirty="0">
                <a:solidFill>
                  <a:srgbClr val="414042"/>
                </a:solidFill>
                <a:latin typeface="Tahoma"/>
                <a:cs typeface="Tahoma"/>
              </a:rPr>
              <a:t>l</a:t>
            </a:r>
            <a:r>
              <a:rPr sz="614" spc="-116" dirty="0">
                <a:solidFill>
                  <a:srgbClr val="414042"/>
                </a:solidFill>
                <a:latin typeface="Tahoma"/>
                <a:cs typeface="Tahoma"/>
              </a:rPr>
              <a:t>e</a:t>
            </a:r>
            <a:r>
              <a:rPr sz="614" spc="-119" dirty="0">
                <a:solidFill>
                  <a:srgbClr val="414042"/>
                </a:solidFill>
                <a:latin typeface="Tahoma"/>
                <a:cs typeface="Tahoma"/>
              </a:rPr>
              <a:t>a</a:t>
            </a:r>
            <a:r>
              <a:rPr sz="614" spc="-106" dirty="0">
                <a:solidFill>
                  <a:srgbClr val="414042"/>
                </a:solidFill>
                <a:latin typeface="Tahoma"/>
                <a:cs typeface="Tahoma"/>
              </a:rPr>
              <a:t>v</a:t>
            </a:r>
            <a:r>
              <a:rPr sz="614" spc="-85" dirty="0">
                <a:solidFill>
                  <a:srgbClr val="414042"/>
                </a:solidFill>
                <a:latin typeface="Tahoma"/>
                <a:cs typeface="Tahoma"/>
              </a:rPr>
              <a:t>e  </a:t>
            </a:r>
            <a:r>
              <a:rPr sz="614" spc="-89" dirty="0">
                <a:solidFill>
                  <a:srgbClr val="414042"/>
                </a:solidFill>
                <a:latin typeface="Tahoma"/>
                <a:cs typeface="Tahoma"/>
              </a:rPr>
              <a:t>before</a:t>
            </a:r>
            <a:r>
              <a:rPr sz="614" spc="116" dirty="0">
                <a:solidFill>
                  <a:srgbClr val="414042"/>
                </a:solidFill>
                <a:latin typeface="Tahoma"/>
                <a:cs typeface="Tahoma"/>
              </a:rPr>
              <a:t> </a:t>
            </a:r>
            <a:r>
              <a:rPr sz="614" spc="-99" dirty="0">
                <a:solidFill>
                  <a:srgbClr val="414042"/>
                </a:solidFill>
                <a:latin typeface="Tahoma"/>
                <a:cs typeface="Tahoma"/>
              </a:rPr>
              <a:t>outreach/engagement </a:t>
            </a:r>
            <a:r>
              <a:rPr sz="614" spc="-95" dirty="0">
                <a:solidFill>
                  <a:srgbClr val="414042"/>
                </a:solidFill>
                <a:latin typeface="Tahoma"/>
                <a:cs typeface="Tahoma"/>
              </a:rPr>
              <a:t> </a:t>
            </a:r>
            <a:r>
              <a:rPr sz="614" spc="-55" dirty="0">
                <a:solidFill>
                  <a:srgbClr val="414042"/>
                </a:solidFill>
                <a:latin typeface="Tahoma"/>
                <a:cs typeface="Tahoma"/>
              </a:rPr>
              <a:t>i</a:t>
            </a:r>
            <a:r>
              <a:rPr sz="614" spc="-95" dirty="0">
                <a:solidFill>
                  <a:srgbClr val="414042"/>
                </a:solidFill>
                <a:latin typeface="Tahoma"/>
                <a:cs typeface="Tahoma"/>
              </a:rPr>
              <a:t>s</a:t>
            </a:r>
            <a:r>
              <a:rPr sz="614" spc="-68" dirty="0">
                <a:solidFill>
                  <a:srgbClr val="414042"/>
                </a:solidFill>
                <a:latin typeface="Tahoma"/>
                <a:cs typeface="Tahoma"/>
              </a:rPr>
              <a:t> </a:t>
            </a:r>
            <a:r>
              <a:rPr sz="614" spc="-106" dirty="0">
                <a:solidFill>
                  <a:srgbClr val="414042"/>
                </a:solidFill>
                <a:latin typeface="Tahoma"/>
                <a:cs typeface="Tahoma"/>
              </a:rPr>
              <a:t>c</a:t>
            </a:r>
            <a:r>
              <a:rPr sz="614" spc="-116" dirty="0">
                <a:solidFill>
                  <a:srgbClr val="414042"/>
                </a:solidFill>
                <a:latin typeface="Tahoma"/>
                <a:cs typeface="Tahoma"/>
              </a:rPr>
              <a:t>o</a:t>
            </a:r>
            <a:r>
              <a:rPr sz="614" spc="-184" dirty="0">
                <a:solidFill>
                  <a:srgbClr val="414042"/>
                </a:solidFill>
                <a:latin typeface="Tahoma"/>
                <a:cs typeface="Tahoma"/>
              </a:rPr>
              <a:t>m</a:t>
            </a:r>
            <a:r>
              <a:rPr sz="614" spc="-130" dirty="0">
                <a:solidFill>
                  <a:srgbClr val="414042"/>
                </a:solidFill>
                <a:latin typeface="Tahoma"/>
                <a:cs typeface="Tahoma"/>
              </a:rPr>
              <a:t>p</a:t>
            </a:r>
            <a:r>
              <a:rPr sz="614" spc="-44" dirty="0">
                <a:solidFill>
                  <a:srgbClr val="414042"/>
                </a:solidFill>
                <a:latin typeface="Tahoma"/>
                <a:cs typeface="Tahoma"/>
              </a:rPr>
              <a:t>l</a:t>
            </a:r>
            <a:r>
              <a:rPr sz="614" spc="-123" dirty="0">
                <a:solidFill>
                  <a:srgbClr val="414042"/>
                </a:solidFill>
                <a:latin typeface="Tahoma"/>
                <a:cs typeface="Tahoma"/>
              </a:rPr>
              <a:t>e</a:t>
            </a:r>
            <a:r>
              <a:rPr sz="614" spc="-68" dirty="0">
                <a:solidFill>
                  <a:srgbClr val="414042"/>
                </a:solidFill>
                <a:latin typeface="Tahoma"/>
                <a:cs typeface="Tahoma"/>
              </a:rPr>
              <a:t>t</a:t>
            </a:r>
            <a:r>
              <a:rPr sz="614" spc="-123" dirty="0">
                <a:solidFill>
                  <a:srgbClr val="414042"/>
                </a:solidFill>
                <a:latin typeface="Tahoma"/>
                <a:cs typeface="Tahoma"/>
              </a:rPr>
              <a:t>e</a:t>
            </a:r>
            <a:r>
              <a:rPr sz="614" spc="-65" dirty="0">
                <a:solidFill>
                  <a:srgbClr val="414042"/>
                </a:solidFill>
                <a:latin typeface="Tahoma"/>
                <a:cs typeface="Tahoma"/>
              </a:rPr>
              <a:t>.</a:t>
            </a:r>
            <a:endParaRPr sz="614" dirty="0">
              <a:latin typeface="Tahoma"/>
              <a:cs typeface="Tahoma"/>
            </a:endParaRPr>
          </a:p>
        </p:txBody>
      </p:sp>
      <p:sp>
        <p:nvSpPr>
          <p:cNvPr id="33" name="object 33"/>
          <p:cNvSpPr/>
          <p:nvPr/>
        </p:nvSpPr>
        <p:spPr>
          <a:xfrm>
            <a:off x="1108364" y="2056967"/>
            <a:ext cx="4065010" cy="0"/>
          </a:xfrm>
          <a:custGeom>
            <a:avLst/>
            <a:gdLst/>
            <a:ahLst/>
            <a:cxnLst/>
            <a:rect l="l" t="t" r="r" b="b"/>
            <a:pathLst>
              <a:path w="5962015">
                <a:moveTo>
                  <a:pt x="0" y="0"/>
                </a:moveTo>
                <a:lnTo>
                  <a:pt x="5962015" y="0"/>
                </a:lnTo>
              </a:path>
            </a:pathLst>
          </a:custGeom>
          <a:ln w="6350">
            <a:solidFill>
              <a:srgbClr val="929497"/>
            </a:solidFill>
          </a:ln>
        </p:spPr>
        <p:txBody>
          <a:bodyPr wrap="square" lIns="0" tIns="0" rIns="0" bIns="0" rtlCol="0"/>
          <a:lstStyle/>
          <a:p>
            <a:endParaRPr sz="1227" dirty="0"/>
          </a:p>
        </p:txBody>
      </p:sp>
      <p:sp>
        <p:nvSpPr>
          <p:cNvPr id="34" name="object 34"/>
          <p:cNvSpPr/>
          <p:nvPr/>
        </p:nvSpPr>
        <p:spPr>
          <a:xfrm>
            <a:off x="7012564" y="2056967"/>
            <a:ext cx="4065010" cy="0"/>
          </a:xfrm>
          <a:custGeom>
            <a:avLst/>
            <a:gdLst/>
            <a:ahLst/>
            <a:cxnLst/>
            <a:rect l="l" t="t" r="r" b="b"/>
            <a:pathLst>
              <a:path w="5962015">
                <a:moveTo>
                  <a:pt x="0" y="0"/>
                </a:moveTo>
                <a:lnTo>
                  <a:pt x="5962015" y="0"/>
                </a:lnTo>
              </a:path>
            </a:pathLst>
          </a:custGeom>
          <a:ln w="6350">
            <a:solidFill>
              <a:srgbClr val="929497"/>
            </a:solidFill>
          </a:ln>
        </p:spPr>
        <p:txBody>
          <a:bodyPr wrap="square" lIns="0" tIns="0" rIns="0" bIns="0" rtlCol="0"/>
          <a:lstStyle/>
          <a:p>
            <a:endParaRPr sz="1227" dirty="0"/>
          </a:p>
        </p:txBody>
      </p:sp>
      <p:grpSp>
        <p:nvGrpSpPr>
          <p:cNvPr id="35" name="object 35"/>
          <p:cNvGrpSpPr/>
          <p:nvPr/>
        </p:nvGrpSpPr>
        <p:grpSpPr>
          <a:xfrm>
            <a:off x="1059439" y="2112818"/>
            <a:ext cx="2031423" cy="671513"/>
            <a:chOff x="385444" y="3098799"/>
            <a:chExt cx="2979420" cy="984885"/>
          </a:xfrm>
        </p:grpSpPr>
        <p:sp>
          <p:nvSpPr>
            <p:cNvPr id="36" name="object 36"/>
            <p:cNvSpPr/>
            <p:nvPr/>
          </p:nvSpPr>
          <p:spPr>
            <a:xfrm>
              <a:off x="463550" y="3175635"/>
              <a:ext cx="2894965" cy="901700"/>
            </a:xfrm>
            <a:custGeom>
              <a:avLst/>
              <a:gdLst/>
              <a:ahLst/>
              <a:cxnLst/>
              <a:rect l="l" t="t" r="r" b="b"/>
              <a:pathLst>
                <a:path w="2894965" h="901700">
                  <a:moveTo>
                    <a:pt x="0" y="0"/>
                  </a:moveTo>
                  <a:lnTo>
                    <a:pt x="0" y="901700"/>
                  </a:lnTo>
                  <a:lnTo>
                    <a:pt x="2826385" y="901700"/>
                  </a:lnTo>
                  <a:lnTo>
                    <a:pt x="2894965" y="833119"/>
                  </a:lnTo>
                  <a:lnTo>
                    <a:pt x="2894965" y="0"/>
                  </a:lnTo>
                  <a:lnTo>
                    <a:pt x="0" y="0"/>
                  </a:lnTo>
                  <a:close/>
                </a:path>
              </a:pathLst>
            </a:custGeom>
            <a:ln w="12700">
              <a:solidFill>
                <a:srgbClr val="C6C7C9"/>
              </a:solidFill>
            </a:ln>
          </p:spPr>
          <p:txBody>
            <a:bodyPr wrap="square" lIns="0" tIns="0" rIns="0" bIns="0" rtlCol="0"/>
            <a:lstStyle/>
            <a:p>
              <a:endParaRPr sz="1227" dirty="0"/>
            </a:p>
          </p:txBody>
        </p:sp>
        <p:pic>
          <p:nvPicPr>
            <p:cNvPr id="37" name="object 37"/>
            <p:cNvPicPr/>
            <p:nvPr/>
          </p:nvPicPr>
          <p:blipFill>
            <a:blip r:embed="rId4" cstate="print"/>
            <a:stretch>
              <a:fillRect/>
            </a:stretch>
          </p:blipFill>
          <p:spPr>
            <a:xfrm>
              <a:off x="385444" y="3098799"/>
              <a:ext cx="160019" cy="160019"/>
            </a:xfrm>
            <a:prstGeom prst="rect">
              <a:avLst/>
            </a:prstGeom>
          </p:spPr>
        </p:pic>
      </p:grpSp>
      <p:sp>
        <p:nvSpPr>
          <p:cNvPr id="38" name="object 38"/>
          <p:cNvSpPr txBox="1"/>
          <p:nvPr/>
        </p:nvSpPr>
        <p:spPr>
          <a:xfrm>
            <a:off x="1185899" y="2234738"/>
            <a:ext cx="1786803" cy="480872"/>
          </a:xfrm>
          <a:prstGeom prst="rect">
            <a:avLst/>
          </a:prstGeom>
        </p:spPr>
        <p:txBody>
          <a:bodyPr vert="horz" wrap="square" lIns="0" tIns="8226" rIns="0" bIns="0" rtlCol="0">
            <a:spAutoFit/>
          </a:bodyPr>
          <a:lstStyle/>
          <a:p>
            <a:pPr marL="8659" marR="3464">
              <a:lnSpc>
                <a:spcPct val="100299"/>
              </a:lnSpc>
              <a:spcBef>
                <a:spcPts val="65"/>
              </a:spcBef>
            </a:pPr>
            <a:r>
              <a:rPr sz="614" spc="-78" dirty="0">
                <a:solidFill>
                  <a:srgbClr val="414042"/>
                </a:solidFill>
                <a:latin typeface="Tahoma"/>
                <a:cs typeface="Tahoma"/>
              </a:rPr>
              <a:t>If </a:t>
            </a:r>
            <a:r>
              <a:rPr sz="614" spc="-106" dirty="0">
                <a:solidFill>
                  <a:srgbClr val="414042"/>
                </a:solidFill>
                <a:latin typeface="Tahoma"/>
                <a:cs typeface="Tahoma"/>
              </a:rPr>
              <a:t>the</a:t>
            </a:r>
            <a:r>
              <a:rPr sz="614" spc="-20" dirty="0">
                <a:solidFill>
                  <a:srgbClr val="414042"/>
                </a:solidFill>
                <a:latin typeface="Tahoma"/>
                <a:cs typeface="Tahoma"/>
              </a:rPr>
              <a:t> </a:t>
            </a:r>
            <a:r>
              <a:rPr sz="614" spc="-109" dirty="0">
                <a:solidFill>
                  <a:srgbClr val="414042"/>
                </a:solidFill>
                <a:latin typeface="Tahoma"/>
                <a:cs typeface="Tahoma"/>
              </a:rPr>
              <a:t>person</a:t>
            </a:r>
            <a:r>
              <a:rPr sz="614" spc="55" dirty="0">
                <a:solidFill>
                  <a:srgbClr val="414042"/>
                </a:solidFill>
                <a:latin typeface="Tahoma"/>
                <a:cs typeface="Tahoma"/>
              </a:rPr>
              <a:t> </a:t>
            </a:r>
            <a:r>
              <a:rPr sz="614" spc="-72" dirty="0">
                <a:solidFill>
                  <a:srgbClr val="414042"/>
                </a:solidFill>
                <a:latin typeface="Tahoma"/>
                <a:cs typeface="Tahoma"/>
              </a:rPr>
              <a:t>is</a:t>
            </a:r>
            <a:r>
              <a:rPr sz="614" spc="51" dirty="0">
                <a:solidFill>
                  <a:srgbClr val="414042"/>
                </a:solidFill>
                <a:latin typeface="Tahoma"/>
                <a:cs typeface="Tahoma"/>
              </a:rPr>
              <a:t> </a:t>
            </a:r>
            <a:r>
              <a:rPr sz="614" spc="-92" dirty="0">
                <a:solidFill>
                  <a:srgbClr val="414042"/>
                </a:solidFill>
                <a:latin typeface="Tahoma"/>
                <a:cs typeface="Tahoma"/>
              </a:rPr>
              <a:t>feeling</a:t>
            </a:r>
            <a:r>
              <a:rPr sz="614" spc="106" dirty="0">
                <a:solidFill>
                  <a:srgbClr val="414042"/>
                </a:solidFill>
                <a:latin typeface="Tahoma"/>
                <a:cs typeface="Tahoma"/>
              </a:rPr>
              <a:t> </a:t>
            </a:r>
            <a:r>
              <a:rPr sz="614" spc="-102" dirty="0">
                <a:solidFill>
                  <a:srgbClr val="414042"/>
                </a:solidFill>
                <a:latin typeface="Tahoma"/>
                <a:cs typeface="Tahoma"/>
              </a:rPr>
              <a:t>respected,</a:t>
            </a:r>
            <a:r>
              <a:rPr sz="614" spc="78" dirty="0">
                <a:solidFill>
                  <a:srgbClr val="414042"/>
                </a:solidFill>
                <a:latin typeface="Tahoma"/>
                <a:cs typeface="Tahoma"/>
              </a:rPr>
              <a:t> </a:t>
            </a:r>
            <a:r>
              <a:rPr sz="614" spc="-106" dirty="0">
                <a:solidFill>
                  <a:srgbClr val="414042"/>
                </a:solidFill>
                <a:latin typeface="Tahoma"/>
                <a:cs typeface="Tahoma"/>
              </a:rPr>
              <a:t>they</a:t>
            </a:r>
            <a:r>
              <a:rPr sz="614" spc="65" dirty="0">
                <a:solidFill>
                  <a:srgbClr val="414042"/>
                </a:solidFill>
                <a:latin typeface="Tahoma"/>
                <a:cs typeface="Tahoma"/>
              </a:rPr>
              <a:t> </a:t>
            </a:r>
            <a:r>
              <a:rPr sz="614" spc="-139" dirty="0">
                <a:solidFill>
                  <a:srgbClr val="414042"/>
                </a:solidFill>
                <a:latin typeface="Tahoma"/>
                <a:cs typeface="Tahoma"/>
              </a:rPr>
              <a:t>may</a:t>
            </a:r>
            <a:r>
              <a:rPr sz="614" spc="20" dirty="0">
                <a:solidFill>
                  <a:srgbClr val="414042"/>
                </a:solidFill>
                <a:latin typeface="Tahoma"/>
                <a:cs typeface="Tahoma"/>
              </a:rPr>
              <a:t> </a:t>
            </a:r>
            <a:r>
              <a:rPr sz="614" spc="-102" dirty="0">
                <a:solidFill>
                  <a:srgbClr val="414042"/>
                </a:solidFill>
                <a:latin typeface="Tahoma"/>
                <a:cs typeface="Tahoma"/>
              </a:rPr>
              <a:t>give</a:t>
            </a:r>
            <a:r>
              <a:rPr sz="614" spc="78" dirty="0">
                <a:solidFill>
                  <a:srgbClr val="414042"/>
                </a:solidFill>
                <a:latin typeface="Tahoma"/>
                <a:cs typeface="Tahoma"/>
              </a:rPr>
              <a:t> </a:t>
            </a:r>
            <a:r>
              <a:rPr sz="614" spc="-106" dirty="0">
                <a:solidFill>
                  <a:srgbClr val="414042"/>
                </a:solidFill>
                <a:latin typeface="Tahoma"/>
                <a:cs typeface="Tahoma"/>
              </a:rPr>
              <a:t>important</a:t>
            </a:r>
            <a:r>
              <a:rPr sz="614" spc="65" dirty="0">
                <a:solidFill>
                  <a:srgbClr val="414042"/>
                </a:solidFill>
                <a:latin typeface="Tahoma"/>
                <a:cs typeface="Tahoma"/>
              </a:rPr>
              <a:t> </a:t>
            </a:r>
            <a:r>
              <a:rPr sz="614" spc="-99" dirty="0">
                <a:solidFill>
                  <a:srgbClr val="414042"/>
                </a:solidFill>
                <a:latin typeface="Tahoma"/>
                <a:cs typeface="Tahoma"/>
              </a:rPr>
              <a:t>information </a:t>
            </a:r>
            <a:r>
              <a:rPr sz="614" spc="-95" dirty="0">
                <a:solidFill>
                  <a:srgbClr val="414042"/>
                </a:solidFill>
                <a:latin typeface="Tahoma"/>
                <a:cs typeface="Tahoma"/>
              </a:rPr>
              <a:t> </a:t>
            </a:r>
            <a:r>
              <a:rPr sz="614" spc="-123" dirty="0">
                <a:solidFill>
                  <a:srgbClr val="414042"/>
                </a:solidFill>
                <a:latin typeface="Tahoma"/>
                <a:cs typeface="Tahoma"/>
              </a:rPr>
              <a:t>n</a:t>
            </a:r>
            <a:r>
              <a:rPr sz="614" spc="-126" dirty="0">
                <a:solidFill>
                  <a:srgbClr val="414042"/>
                </a:solidFill>
                <a:latin typeface="Tahoma"/>
                <a:cs typeface="Tahoma"/>
              </a:rPr>
              <a:t>o</a:t>
            </a:r>
            <a:r>
              <a:rPr sz="614" spc="-72" dirty="0">
                <a:solidFill>
                  <a:srgbClr val="414042"/>
                </a:solidFill>
                <a:latin typeface="Tahoma"/>
                <a:cs typeface="Tahoma"/>
              </a:rPr>
              <a:t>t</a:t>
            </a:r>
            <a:r>
              <a:rPr sz="614" spc="-24" dirty="0">
                <a:solidFill>
                  <a:srgbClr val="414042"/>
                </a:solidFill>
                <a:latin typeface="Tahoma"/>
                <a:cs typeface="Tahoma"/>
              </a:rPr>
              <a:t> </a:t>
            </a:r>
            <a:r>
              <a:rPr sz="614" spc="-44" dirty="0">
                <a:solidFill>
                  <a:srgbClr val="414042"/>
                </a:solidFill>
                <a:latin typeface="Tahoma"/>
                <a:cs typeface="Tahoma"/>
              </a:rPr>
              <a:t>i</a:t>
            </a:r>
            <a:r>
              <a:rPr sz="614" spc="-123" dirty="0">
                <a:solidFill>
                  <a:srgbClr val="414042"/>
                </a:solidFill>
                <a:latin typeface="Tahoma"/>
                <a:cs typeface="Tahoma"/>
              </a:rPr>
              <a:t>n</a:t>
            </a:r>
            <a:r>
              <a:rPr sz="614" spc="-106" dirty="0">
                <a:solidFill>
                  <a:srgbClr val="414042"/>
                </a:solidFill>
                <a:latin typeface="Tahoma"/>
                <a:cs typeface="Tahoma"/>
              </a:rPr>
              <a:t>c</a:t>
            </a:r>
            <a:r>
              <a:rPr sz="614" spc="-44" dirty="0">
                <a:solidFill>
                  <a:srgbClr val="414042"/>
                </a:solidFill>
                <a:latin typeface="Tahoma"/>
                <a:cs typeface="Tahoma"/>
              </a:rPr>
              <a:t>l</a:t>
            </a:r>
            <a:r>
              <a:rPr sz="614" spc="-123" dirty="0">
                <a:solidFill>
                  <a:srgbClr val="414042"/>
                </a:solidFill>
                <a:latin typeface="Tahoma"/>
                <a:cs typeface="Tahoma"/>
              </a:rPr>
              <a:t>ud</a:t>
            </a:r>
            <a:r>
              <a:rPr sz="614" spc="-116" dirty="0">
                <a:solidFill>
                  <a:srgbClr val="414042"/>
                </a:solidFill>
                <a:latin typeface="Tahoma"/>
                <a:cs typeface="Tahoma"/>
              </a:rPr>
              <a:t>ed</a:t>
            </a:r>
            <a:r>
              <a:rPr sz="614" spc="-31" dirty="0">
                <a:solidFill>
                  <a:srgbClr val="414042"/>
                </a:solidFill>
                <a:latin typeface="Tahoma"/>
                <a:cs typeface="Tahoma"/>
              </a:rPr>
              <a:t> </a:t>
            </a:r>
            <a:r>
              <a:rPr sz="614" spc="-44" dirty="0">
                <a:solidFill>
                  <a:srgbClr val="414042"/>
                </a:solidFill>
                <a:latin typeface="Tahoma"/>
                <a:cs typeface="Tahoma"/>
              </a:rPr>
              <a:t>i</a:t>
            </a:r>
            <a:r>
              <a:rPr sz="614" spc="-119" dirty="0">
                <a:solidFill>
                  <a:srgbClr val="414042"/>
                </a:solidFill>
                <a:latin typeface="Tahoma"/>
                <a:cs typeface="Tahoma"/>
              </a:rPr>
              <a:t>n</a:t>
            </a:r>
            <a:r>
              <a:rPr sz="614" spc="-31"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20" dirty="0">
                <a:solidFill>
                  <a:srgbClr val="414042"/>
                </a:solidFill>
                <a:latin typeface="Tahoma"/>
                <a:cs typeface="Tahoma"/>
              </a:rPr>
              <a:t> </a:t>
            </a:r>
            <a:r>
              <a:rPr sz="614" spc="-112" dirty="0">
                <a:solidFill>
                  <a:srgbClr val="414042"/>
                </a:solidFill>
                <a:latin typeface="Tahoma"/>
                <a:cs typeface="Tahoma"/>
              </a:rPr>
              <a:t>a</a:t>
            </a:r>
            <a:r>
              <a:rPr sz="614" spc="-102" dirty="0">
                <a:solidFill>
                  <a:srgbClr val="414042"/>
                </a:solidFill>
                <a:latin typeface="Tahoma"/>
                <a:cs typeface="Tahoma"/>
              </a:rPr>
              <a:t>s</a:t>
            </a:r>
            <a:r>
              <a:rPr sz="614" spc="-106" dirty="0">
                <a:solidFill>
                  <a:srgbClr val="414042"/>
                </a:solidFill>
                <a:latin typeface="Tahoma"/>
                <a:cs typeface="Tahoma"/>
              </a:rPr>
              <a:t>se</a:t>
            </a:r>
            <a:r>
              <a:rPr sz="614" spc="-102" dirty="0">
                <a:solidFill>
                  <a:srgbClr val="414042"/>
                </a:solidFill>
                <a:latin typeface="Tahoma"/>
                <a:cs typeface="Tahoma"/>
              </a:rPr>
              <a:t>s</a:t>
            </a:r>
            <a:r>
              <a:rPr sz="614" spc="-95" dirty="0">
                <a:solidFill>
                  <a:srgbClr val="414042"/>
                </a:solidFill>
                <a:latin typeface="Tahoma"/>
                <a:cs typeface="Tahoma"/>
              </a:rPr>
              <a:t>s</a:t>
            </a:r>
            <a:r>
              <a:rPr sz="614" spc="-184" dirty="0">
                <a:solidFill>
                  <a:srgbClr val="414042"/>
                </a:solidFill>
                <a:latin typeface="Tahoma"/>
                <a:cs typeface="Tahoma"/>
              </a:rPr>
              <a:t>m</a:t>
            </a:r>
            <a:r>
              <a:rPr sz="614" spc="-116" dirty="0">
                <a:solidFill>
                  <a:srgbClr val="414042"/>
                </a:solidFill>
                <a:latin typeface="Tahoma"/>
                <a:cs typeface="Tahoma"/>
              </a:rPr>
              <a:t>e</a:t>
            </a:r>
            <a:r>
              <a:rPr sz="614" spc="-130" dirty="0">
                <a:solidFill>
                  <a:srgbClr val="414042"/>
                </a:solidFill>
                <a:latin typeface="Tahoma"/>
                <a:cs typeface="Tahoma"/>
              </a:rPr>
              <a:t>n</a:t>
            </a:r>
            <a:r>
              <a:rPr sz="614" spc="-72" dirty="0">
                <a:solidFill>
                  <a:srgbClr val="414042"/>
                </a:solidFill>
                <a:latin typeface="Tahoma"/>
                <a:cs typeface="Tahoma"/>
              </a:rPr>
              <a:t>t</a:t>
            </a:r>
            <a:r>
              <a:rPr sz="614" spc="-17"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9" dirty="0">
                <a:solidFill>
                  <a:srgbClr val="414042"/>
                </a:solidFill>
                <a:latin typeface="Tahoma"/>
                <a:cs typeface="Tahoma"/>
              </a:rPr>
              <a:t>a</a:t>
            </a:r>
            <a:r>
              <a:rPr sz="614" spc="-72" dirty="0">
                <a:solidFill>
                  <a:srgbClr val="414042"/>
                </a:solidFill>
                <a:latin typeface="Tahoma"/>
                <a:cs typeface="Tahoma"/>
              </a:rPr>
              <a:t>t</a:t>
            </a:r>
            <a:r>
              <a:rPr sz="614" spc="-17" dirty="0">
                <a:solidFill>
                  <a:srgbClr val="414042"/>
                </a:solidFill>
                <a:latin typeface="Tahoma"/>
                <a:cs typeface="Tahoma"/>
              </a:rPr>
              <a:t> </a:t>
            </a:r>
            <a:r>
              <a:rPr sz="614" spc="-173" dirty="0">
                <a:solidFill>
                  <a:srgbClr val="414042"/>
                </a:solidFill>
                <a:latin typeface="Tahoma"/>
                <a:cs typeface="Tahoma"/>
              </a:rPr>
              <a:t>w</a:t>
            </a:r>
            <a:r>
              <a:rPr sz="614" spc="-55" dirty="0">
                <a:solidFill>
                  <a:srgbClr val="414042"/>
                </a:solidFill>
                <a:latin typeface="Tahoma"/>
                <a:cs typeface="Tahoma"/>
              </a:rPr>
              <a:t>il</a:t>
            </a:r>
            <a:r>
              <a:rPr sz="614" spc="-51" dirty="0">
                <a:solidFill>
                  <a:srgbClr val="414042"/>
                </a:solidFill>
                <a:latin typeface="Tahoma"/>
                <a:cs typeface="Tahoma"/>
              </a:rPr>
              <a:t>l</a:t>
            </a:r>
            <a:r>
              <a:rPr sz="614" spc="-14" dirty="0">
                <a:solidFill>
                  <a:srgbClr val="414042"/>
                </a:solidFill>
                <a:latin typeface="Tahoma"/>
                <a:cs typeface="Tahoma"/>
              </a:rPr>
              <a:t> </a:t>
            </a:r>
            <a:r>
              <a:rPr sz="614" spc="-106" dirty="0">
                <a:solidFill>
                  <a:srgbClr val="414042"/>
                </a:solidFill>
                <a:latin typeface="Tahoma"/>
                <a:cs typeface="Tahoma"/>
              </a:rPr>
              <a:t>as</a:t>
            </a:r>
            <a:r>
              <a:rPr sz="614" spc="-102" dirty="0">
                <a:solidFill>
                  <a:srgbClr val="414042"/>
                </a:solidFill>
                <a:latin typeface="Tahoma"/>
                <a:cs typeface="Tahoma"/>
              </a:rPr>
              <a:t>s</a:t>
            </a:r>
            <a:r>
              <a:rPr sz="614" spc="-55" dirty="0">
                <a:solidFill>
                  <a:srgbClr val="414042"/>
                </a:solidFill>
                <a:latin typeface="Tahoma"/>
                <a:cs typeface="Tahoma"/>
              </a:rPr>
              <a:t>i</a:t>
            </a:r>
            <a:r>
              <a:rPr sz="614" spc="-85" dirty="0">
                <a:solidFill>
                  <a:srgbClr val="414042"/>
                </a:solidFill>
                <a:latin typeface="Tahoma"/>
                <a:cs typeface="Tahoma"/>
              </a:rPr>
              <a:t>st</a:t>
            </a:r>
            <a:r>
              <a:rPr sz="614" spc="-24" dirty="0">
                <a:solidFill>
                  <a:srgbClr val="414042"/>
                </a:solidFill>
                <a:latin typeface="Tahoma"/>
                <a:cs typeface="Tahoma"/>
              </a:rPr>
              <a:t> </a:t>
            </a:r>
            <a:r>
              <a:rPr sz="614" spc="-44" dirty="0">
                <a:solidFill>
                  <a:srgbClr val="414042"/>
                </a:solidFill>
                <a:latin typeface="Tahoma"/>
                <a:cs typeface="Tahoma"/>
              </a:rPr>
              <a:t>i</a:t>
            </a:r>
            <a:r>
              <a:rPr sz="614" spc="-119" dirty="0">
                <a:solidFill>
                  <a:srgbClr val="414042"/>
                </a:solidFill>
                <a:latin typeface="Tahoma"/>
                <a:cs typeface="Tahoma"/>
              </a:rPr>
              <a:t>n</a:t>
            </a:r>
            <a:r>
              <a:rPr sz="614" spc="-31" dirty="0">
                <a:solidFill>
                  <a:srgbClr val="414042"/>
                </a:solidFill>
                <a:latin typeface="Tahoma"/>
                <a:cs typeface="Tahoma"/>
              </a:rPr>
              <a:t> </a:t>
            </a:r>
            <a:r>
              <a:rPr sz="614" spc="-75" dirty="0">
                <a:solidFill>
                  <a:srgbClr val="414042"/>
                </a:solidFill>
                <a:latin typeface="Tahoma"/>
                <a:cs typeface="Tahoma"/>
              </a:rPr>
              <a:t>f</a:t>
            </a:r>
            <a:r>
              <a:rPr sz="614" spc="-44" dirty="0">
                <a:solidFill>
                  <a:srgbClr val="414042"/>
                </a:solidFill>
                <a:latin typeface="Tahoma"/>
                <a:cs typeface="Tahoma"/>
              </a:rPr>
              <a:t>i</a:t>
            </a:r>
            <a:r>
              <a:rPr sz="614" spc="-123" dirty="0">
                <a:solidFill>
                  <a:srgbClr val="414042"/>
                </a:solidFill>
                <a:latin typeface="Tahoma"/>
                <a:cs typeface="Tahoma"/>
              </a:rPr>
              <a:t>nd</a:t>
            </a:r>
            <a:r>
              <a:rPr sz="614" spc="-44"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31"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27" dirty="0">
                <a:solidFill>
                  <a:srgbClr val="414042"/>
                </a:solidFill>
                <a:latin typeface="Tahoma"/>
                <a:cs typeface="Tahoma"/>
              </a:rPr>
              <a:t> </a:t>
            </a:r>
            <a:r>
              <a:rPr sz="614" spc="-78" dirty="0">
                <a:solidFill>
                  <a:srgbClr val="414042"/>
                </a:solidFill>
                <a:latin typeface="Tahoma"/>
                <a:cs typeface="Tahoma"/>
              </a:rPr>
              <a:t>r</a:t>
            </a:r>
            <a:r>
              <a:rPr sz="614" spc="-44" dirty="0">
                <a:solidFill>
                  <a:srgbClr val="414042"/>
                </a:solidFill>
                <a:latin typeface="Tahoma"/>
                <a:cs typeface="Tahoma"/>
              </a:rPr>
              <a:t>i</a:t>
            </a:r>
            <a:r>
              <a:rPr sz="614" spc="-123" dirty="0">
                <a:solidFill>
                  <a:srgbClr val="414042"/>
                </a:solidFill>
                <a:latin typeface="Tahoma"/>
                <a:cs typeface="Tahoma"/>
              </a:rPr>
              <a:t>g</a:t>
            </a:r>
            <a:r>
              <a:rPr sz="614" spc="-130" dirty="0">
                <a:solidFill>
                  <a:srgbClr val="414042"/>
                </a:solidFill>
                <a:latin typeface="Tahoma"/>
                <a:cs typeface="Tahoma"/>
              </a:rPr>
              <a:t>h</a:t>
            </a:r>
            <a:r>
              <a:rPr sz="614" spc="-72" dirty="0">
                <a:solidFill>
                  <a:srgbClr val="414042"/>
                </a:solidFill>
                <a:latin typeface="Tahoma"/>
                <a:cs typeface="Tahoma"/>
              </a:rPr>
              <a:t>t</a:t>
            </a:r>
            <a:r>
              <a:rPr sz="614" spc="-17" dirty="0">
                <a:solidFill>
                  <a:srgbClr val="414042"/>
                </a:solidFill>
                <a:latin typeface="Tahoma"/>
                <a:cs typeface="Tahoma"/>
              </a:rPr>
              <a:t> </a:t>
            </a:r>
            <a:r>
              <a:rPr sz="614" spc="-95" dirty="0">
                <a:solidFill>
                  <a:srgbClr val="414042"/>
                </a:solidFill>
                <a:latin typeface="Tahoma"/>
                <a:cs typeface="Tahoma"/>
              </a:rPr>
              <a:t>s</a:t>
            </a:r>
            <a:r>
              <a:rPr sz="614" spc="-123" dirty="0">
                <a:solidFill>
                  <a:srgbClr val="414042"/>
                </a:solidFill>
                <a:latin typeface="Tahoma"/>
                <a:cs typeface="Tahoma"/>
              </a:rPr>
              <a:t>e</a:t>
            </a:r>
            <a:r>
              <a:rPr sz="614" spc="-78" dirty="0">
                <a:solidFill>
                  <a:srgbClr val="414042"/>
                </a:solidFill>
                <a:latin typeface="Tahoma"/>
                <a:cs typeface="Tahoma"/>
              </a:rPr>
              <a:t>r</a:t>
            </a:r>
            <a:r>
              <a:rPr sz="614" spc="-82" dirty="0">
                <a:solidFill>
                  <a:srgbClr val="414042"/>
                </a:solidFill>
                <a:latin typeface="Tahoma"/>
                <a:cs typeface="Tahoma"/>
              </a:rPr>
              <a:t>vi</a:t>
            </a:r>
            <a:r>
              <a:rPr sz="614" spc="-95" dirty="0">
                <a:solidFill>
                  <a:srgbClr val="414042"/>
                </a:solidFill>
                <a:latin typeface="Tahoma"/>
                <a:cs typeface="Tahoma"/>
              </a:rPr>
              <a:t>c</a:t>
            </a:r>
            <a:r>
              <a:rPr sz="614" spc="-89" dirty="0">
                <a:solidFill>
                  <a:srgbClr val="414042"/>
                </a:solidFill>
                <a:latin typeface="Tahoma"/>
                <a:cs typeface="Tahoma"/>
              </a:rPr>
              <a:t>es  </a:t>
            </a:r>
            <a:r>
              <a:rPr sz="614" spc="-82" dirty="0">
                <a:solidFill>
                  <a:srgbClr val="414042"/>
                </a:solidFill>
                <a:latin typeface="Tahoma"/>
                <a:cs typeface="Tahoma"/>
              </a:rPr>
              <a:t>for</a:t>
            </a:r>
            <a:r>
              <a:rPr sz="614" spc="-65" dirty="0">
                <a:solidFill>
                  <a:srgbClr val="414042"/>
                </a:solidFill>
                <a:latin typeface="Tahoma"/>
                <a:cs typeface="Tahoma"/>
              </a:rPr>
              <a:t> </a:t>
            </a:r>
            <a:r>
              <a:rPr sz="614" spc="-89" dirty="0">
                <a:solidFill>
                  <a:srgbClr val="414042"/>
                </a:solidFill>
                <a:latin typeface="Tahoma"/>
                <a:cs typeface="Tahoma"/>
              </a:rPr>
              <a:t>the</a:t>
            </a:r>
            <a:r>
              <a:rPr sz="614" spc="-75" dirty="0">
                <a:solidFill>
                  <a:srgbClr val="414042"/>
                </a:solidFill>
                <a:latin typeface="Tahoma"/>
                <a:cs typeface="Tahoma"/>
              </a:rPr>
              <a:t> </a:t>
            </a:r>
            <a:r>
              <a:rPr sz="614" spc="-78" dirty="0">
                <a:solidFill>
                  <a:srgbClr val="414042"/>
                </a:solidFill>
                <a:latin typeface="Tahoma"/>
                <a:cs typeface="Tahoma"/>
              </a:rPr>
              <a:t>individual.</a:t>
            </a:r>
            <a:r>
              <a:rPr sz="614" spc="-68" dirty="0">
                <a:solidFill>
                  <a:srgbClr val="414042"/>
                </a:solidFill>
                <a:latin typeface="Tahoma"/>
                <a:cs typeface="Tahoma"/>
              </a:rPr>
              <a:t> </a:t>
            </a:r>
            <a:r>
              <a:rPr sz="614" spc="-89" dirty="0">
                <a:solidFill>
                  <a:srgbClr val="414042"/>
                </a:solidFill>
                <a:latin typeface="Tahoma"/>
                <a:cs typeface="Tahoma"/>
              </a:rPr>
              <a:t>For</a:t>
            </a:r>
            <a:r>
              <a:rPr sz="614" spc="-61" dirty="0">
                <a:solidFill>
                  <a:srgbClr val="414042"/>
                </a:solidFill>
                <a:latin typeface="Tahoma"/>
                <a:cs typeface="Tahoma"/>
              </a:rPr>
              <a:t> </a:t>
            </a:r>
            <a:r>
              <a:rPr sz="614" spc="-95" dirty="0">
                <a:solidFill>
                  <a:srgbClr val="414042"/>
                </a:solidFill>
                <a:latin typeface="Tahoma"/>
                <a:cs typeface="Tahoma"/>
              </a:rPr>
              <a:t>example,</a:t>
            </a:r>
            <a:r>
              <a:rPr sz="614" spc="-72" dirty="0">
                <a:solidFill>
                  <a:srgbClr val="414042"/>
                </a:solidFill>
                <a:latin typeface="Tahoma"/>
                <a:cs typeface="Tahoma"/>
              </a:rPr>
              <a:t> </a:t>
            </a:r>
            <a:r>
              <a:rPr sz="614" spc="-95" dirty="0">
                <a:solidFill>
                  <a:srgbClr val="414042"/>
                </a:solidFill>
                <a:latin typeface="Tahoma"/>
                <a:cs typeface="Tahoma"/>
              </a:rPr>
              <a:t>based</a:t>
            </a:r>
            <a:r>
              <a:rPr sz="614" spc="-61" dirty="0">
                <a:solidFill>
                  <a:srgbClr val="414042"/>
                </a:solidFill>
                <a:latin typeface="Tahoma"/>
                <a:cs typeface="Tahoma"/>
              </a:rPr>
              <a:t> </a:t>
            </a:r>
            <a:r>
              <a:rPr sz="614" spc="-106" dirty="0">
                <a:solidFill>
                  <a:srgbClr val="414042"/>
                </a:solidFill>
                <a:latin typeface="Tahoma"/>
                <a:cs typeface="Tahoma"/>
              </a:rPr>
              <a:t>on</a:t>
            </a:r>
            <a:r>
              <a:rPr sz="614" spc="-65" dirty="0">
                <a:solidFill>
                  <a:srgbClr val="414042"/>
                </a:solidFill>
                <a:latin typeface="Tahoma"/>
                <a:cs typeface="Tahoma"/>
              </a:rPr>
              <a:t> </a:t>
            </a:r>
            <a:r>
              <a:rPr sz="614" spc="-89" dirty="0">
                <a:solidFill>
                  <a:srgbClr val="414042"/>
                </a:solidFill>
                <a:latin typeface="Tahoma"/>
                <a:cs typeface="Tahoma"/>
              </a:rPr>
              <a:t>the</a:t>
            </a:r>
            <a:r>
              <a:rPr sz="614" spc="-75" dirty="0">
                <a:solidFill>
                  <a:srgbClr val="414042"/>
                </a:solidFill>
                <a:latin typeface="Tahoma"/>
                <a:cs typeface="Tahoma"/>
              </a:rPr>
              <a:t> </a:t>
            </a:r>
            <a:r>
              <a:rPr sz="614" spc="-78" dirty="0">
                <a:solidFill>
                  <a:srgbClr val="414042"/>
                </a:solidFill>
                <a:latin typeface="Tahoma"/>
                <a:cs typeface="Tahoma"/>
              </a:rPr>
              <a:t>interaction,</a:t>
            </a:r>
            <a:r>
              <a:rPr sz="614" spc="-68" dirty="0">
                <a:solidFill>
                  <a:srgbClr val="414042"/>
                </a:solidFill>
                <a:latin typeface="Tahoma"/>
                <a:cs typeface="Tahoma"/>
              </a:rPr>
              <a:t> </a:t>
            </a:r>
            <a:r>
              <a:rPr sz="614" spc="-89" dirty="0">
                <a:solidFill>
                  <a:srgbClr val="414042"/>
                </a:solidFill>
                <a:latin typeface="Tahoma"/>
                <a:cs typeface="Tahoma"/>
              </a:rPr>
              <a:t>the</a:t>
            </a:r>
            <a:r>
              <a:rPr sz="614" spc="-72" dirty="0">
                <a:solidFill>
                  <a:srgbClr val="414042"/>
                </a:solidFill>
                <a:latin typeface="Tahoma"/>
                <a:cs typeface="Tahoma"/>
              </a:rPr>
              <a:t> staff</a:t>
            </a:r>
            <a:r>
              <a:rPr sz="614" spc="-68" dirty="0">
                <a:solidFill>
                  <a:srgbClr val="414042"/>
                </a:solidFill>
                <a:latin typeface="Tahoma"/>
                <a:cs typeface="Tahoma"/>
              </a:rPr>
              <a:t> </a:t>
            </a:r>
            <a:r>
              <a:rPr sz="614" spc="-119" dirty="0">
                <a:solidFill>
                  <a:srgbClr val="414042"/>
                </a:solidFill>
                <a:latin typeface="Tahoma"/>
                <a:cs typeface="Tahoma"/>
              </a:rPr>
              <a:t>may</a:t>
            </a:r>
            <a:r>
              <a:rPr sz="614" spc="-72" dirty="0">
                <a:solidFill>
                  <a:srgbClr val="414042"/>
                </a:solidFill>
                <a:latin typeface="Tahoma"/>
                <a:cs typeface="Tahoma"/>
              </a:rPr>
              <a:t> </a:t>
            </a:r>
            <a:r>
              <a:rPr sz="614" spc="-92" dirty="0">
                <a:solidFill>
                  <a:srgbClr val="414042"/>
                </a:solidFill>
                <a:latin typeface="Tahoma"/>
                <a:cs typeface="Tahoma"/>
              </a:rPr>
              <a:t>be </a:t>
            </a:r>
            <a:r>
              <a:rPr sz="614" spc="-89" dirty="0">
                <a:solidFill>
                  <a:srgbClr val="414042"/>
                </a:solidFill>
                <a:latin typeface="Tahoma"/>
                <a:cs typeface="Tahoma"/>
              </a:rPr>
              <a:t> </a:t>
            </a:r>
            <a:r>
              <a:rPr sz="614" spc="-102" dirty="0">
                <a:solidFill>
                  <a:srgbClr val="414042"/>
                </a:solidFill>
                <a:latin typeface="Tahoma"/>
                <a:cs typeface="Tahoma"/>
              </a:rPr>
              <a:t>able</a:t>
            </a:r>
            <a:r>
              <a:rPr sz="614" spc="-14" dirty="0">
                <a:solidFill>
                  <a:srgbClr val="414042"/>
                </a:solidFill>
                <a:latin typeface="Tahoma"/>
                <a:cs typeface="Tahoma"/>
              </a:rPr>
              <a:t> </a:t>
            </a:r>
            <a:r>
              <a:rPr sz="614" spc="-99" dirty="0">
                <a:solidFill>
                  <a:srgbClr val="414042"/>
                </a:solidFill>
                <a:latin typeface="Tahoma"/>
                <a:cs typeface="Tahoma"/>
              </a:rPr>
              <a:t>to</a:t>
            </a:r>
            <a:r>
              <a:rPr sz="614" spc="-7" dirty="0">
                <a:solidFill>
                  <a:srgbClr val="414042"/>
                </a:solidFill>
                <a:latin typeface="Tahoma"/>
                <a:cs typeface="Tahoma"/>
              </a:rPr>
              <a:t> </a:t>
            </a:r>
            <a:r>
              <a:rPr sz="614" spc="-126" dirty="0">
                <a:solidFill>
                  <a:srgbClr val="414042"/>
                </a:solidFill>
                <a:latin typeface="Tahoma"/>
                <a:cs typeface="Tahoma"/>
              </a:rPr>
              <a:t>recommend</a:t>
            </a:r>
            <a:r>
              <a:rPr sz="614" spc="7" dirty="0">
                <a:solidFill>
                  <a:srgbClr val="414042"/>
                </a:solidFill>
                <a:latin typeface="Tahoma"/>
                <a:cs typeface="Tahoma"/>
              </a:rPr>
              <a:t> </a:t>
            </a:r>
            <a:r>
              <a:rPr sz="614" spc="-95" dirty="0">
                <a:solidFill>
                  <a:srgbClr val="414042"/>
                </a:solidFill>
                <a:latin typeface="Tahoma"/>
                <a:cs typeface="Tahoma"/>
              </a:rPr>
              <a:t>services</a:t>
            </a:r>
            <a:r>
              <a:rPr sz="614" dirty="0">
                <a:solidFill>
                  <a:srgbClr val="414042"/>
                </a:solidFill>
                <a:latin typeface="Tahoma"/>
                <a:cs typeface="Tahoma"/>
              </a:rPr>
              <a:t> </a:t>
            </a:r>
            <a:r>
              <a:rPr sz="614" spc="-99" dirty="0">
                <a:solidFill>
                  <a:srgbClr val="414042"/>
                </a:solidFill>
                <a:latin typeface="Tahoma"/>
                <a:cs typeface="Tahoma"/>
              </a:rPr>
              <a:t>to</a:t>
            </a:r>
            <a:r>
              <a:rPr sz="614" spc="-7" dirty="0">
                <a:solidFill>
                  <a:srgbClr val="414042"/>
                </a:solidFill>
                <a:latin typeface="Tahoma"/>
                <a:cs typeface="Tahoma"/>
              </a:rPr>
              <a:t> </a:t>
            </a:r>
            <a:r>
              <a:rPr sz="614" spc="-116" dirty="0">
                <a:solidFill>
                  <a:srgbClr val="414042"/>
                </a:solidFill>
                <a:latin typeface="Tahoma"/>
                <a:cs typeface="Tahoma"/>
              </a:rPr>
              <a:t>change</a:t>
            </a:r>
            <a:r>
              <a:rPr sz="614" spc="-41" dirty="0">
                <a:solidFill>
                  <a:srgbClr val="414042"/>
                </a:solidFill>
                <a:latin typeface="Tahoma"/>
                <a:cs typeface="Tahoma"/>
              </a:rPr>
              <a:t> </a:t>
            </a:r>
            <a:r>
              <a:rPr sz="614" spc="-106" dirty="0">
                <a:solidFill>
                  <a:srgbClr val="414042"/>
                </a:solidFill>
                <a:latin typeface="Tahoma"/>
                <a:cs typeface="Tahoma"/>
              </a:rPr>
              <a:t>the</a:t>
            </a:r>
            <a:r>
              <a:rPr sz="614" spc="-17" dirty="0">
                <a:solidFill>
                  <a:srgbClr val="414042"/>
                </a:solidFill>
                <a:latin typeface="Tahoma"/>
                <a:cs typeface="Tahoma"/>
              </a:rPr>
              <a:t> </a:t>
            </a:r>
            <a:r>
              <a:rPr sz="614" spc="-92" dirty="0">
                <a:solidFill>
                  <a:srgbClr val="414042"/>
                </a:solidFill>
                <a:latin typeface="Tahoma"/>
                <a:cs typeface="Tahoma"/>
              </a:rPr>
              <a:t>individuals</a:t>
            </a:r>
            <a:r>
              <a:rPr sz="614" spc="7" dirty="0">
                <a:solidFill>
                  <a:srgbClr val="414042"/>
                </a:solidFill>
                <a:latin typeface="Tahoma"/>
                <a:cs typeface="Tahoma"/>
              </a:rPr>
              <a:t> </a:t>
            </a:r>
            <a:r>
              <a:rPr sz="614" spc="-112" dirty="0">
                <a:solidFill>
                  <a:srgbClr val="414042"/>
                </a:solidFill>
                <a:latin typeface="Tahoma"/>
                <a:cs typeface="Tahoma"/>
              </a:rPr>
              <a:t>ID</a:t>
            </a:r>
            <a:r>
              <a:rPr sz="614" spc="-34" dirty="0">
                <a:solidFill>
                  <a:srgbClr val="414042"/>
                </a:solidFill>
                <a:latin typeface="Tahoma"/>
                <a:cs typeface="Tahoma"/>
              </a:rPr>
              <a:t> </a:t>
            </a:r>
            <a:r>
              <a:rPr sz="614" spc="-106" dirty="0">
                <a:solidFill>
                  <a:srgbClr val="414042"/>
                </a:solidFill>
                <a:latin typeface="Tahoma"/>
                <a:cs typeface="Tahoma"/>
              </a:rPr>
              <a:t>along</a:t>
            </a:r>
            <a:r>
              <a:rPr sz="614" spc="-20" dirty="0">
                <a:solidFill>
                  <a:srgbClr val="414042"/>
                </a:solidFill>
                <a:latin typeface="Tahoma"/>
                <a:cs typeface="Tahoma"/>
              </a:rPr>
              <a:t> </a:t>
            </a:r>
            <a:r>
              <a:rPr sz="614" spc="-102" dirty="0">
                <a:solidFill>
                  <a:srgbClr val="414042"/>
                </a:solidFill>
                <a:latin typeface="Tahoma"/>
                <a:cs typeface="Tahoma"/>
              </a:rPr>
              <a:t>with</a:t>
            </a:r>
            <a:r>
              <a:rPr sz="614" spc="-10" dirty="0">
                <a:solidFill>
                  <a:srgbClr val="414042"/>
                </a:solidFill>
                <a:latin typeface="Tahoma"/>
                <a:cs typeface="Tahoma"/>
              </a:rPr>
              <a:t> </a:t>
            </a:r>
            <a:r>
              <a:rPr sz="614" spc="-89" dirty="0">
                <a:solidFill>
                  <a:srgbClr val="414042"/>
                </a:solidFill>
                <a:latin typeface="Tahoma"/>
                <a:cs typeface="Tahoma"/>
              </a:rPr>
              <a:t>risks </a:t>
            </a:r>
            <a:r>
              <a:rPr sz="614" spc="-85" dirty="0">
                <a:solidFill>
                  <a:srgbClr val="414042"/>
                </a:solidFill>
                <a:latin typeface="Tahoma"/>
                <a:cs typeface="Tahoma"/>
              </a:rPr>
              <a:t> </a:t>
            </a:r>
            <a:r>
              <a:rPr sz="614" spc="-112" dirty="0">
                <a:solidFill>
                  <a:srgbClr val="414042"/>
                </a:solidFill>
                <a:latin typeface="Tahoma"/>
                <a:cs typeface="Tahoma"/>
              </a:rPr>
              <a:t>a</a:t>
            </a:r>
            <a:r>
              <a:rPr sz="614" spc="-123" dirty="0">
                <a:solidFill>
                  <a:srgbClr val="414042"/>
                </a:solidFill>
                <a:latin typeface="Tahoma"/>
                <a:cs typeface="Tahoma"/>
              </a:rPr>
              <a:t>n</a:t>
            </a:r>
            <a:r>
              <a:rPr sz="614" spc="-119" dirty="0">
                <a:solidFill>
                  <a:srgbClr val="414042"/>
                </a:solidFill>
                <a:latin typeface="Tahoma"/>
                <a:cs typeface="Tahoma"/>
              </a:rPr>
              <a:t>d</a:t>
            </a:r>
            <a:r>
              <a:rPr sz="614" spc="-72" dirty="0">
                <a:solidFill>
                  <a:srgbClr val="414042"/>
                </a:solidFill>
                <a:latin typeface="Tahoma"/>
                <a:cs typeface="Tahoma"/>
              </a:rPr>
              <a:t> </a:t>
            </a:r>
            <a:r>
              <a:rPr sz="614" spc="-130" dirty="0">
                <a:solidFill>
                  <a:srgbClr val="414042"/>
                </a:solidFill>
                <a:latin typeface="Tahoma"/>
                <a:cs typeface="Tahoma"/>
              </a:rPr>
              <a:t>b</a:t>
            </a:r>
            <a:r>
              <a:rPr sz="614" spc="-116" dirty="0">
                <a:solidFill>
                  <a:srgbClr val="414042"/>
                </a:solidFill>
                <a:latin typeface="Tahoma"/>
                <a:cs typeface="Tahoma"/>
              </a:rPr>
              <a:t>e</a:t>
            </a:r>
            <a:r>
              <a:rPr sz="614" spc="-123" dirty="0">
                <a:solidFill>
                  <a:srgbClr val="414042"/>
                </a:solidFill>
                <a:latin typeface="Tahoma"/>
                <a:cs typeface="Tahoma"/>
              </a:rPr>
              <a:t>n</a:t>
            </a:r>
            <a:r>
              <a:rPr sz="614" spc="-116" dirty="0">
                <a:solidFill>
                  <a:srgbClr val="414042"/>
                </a:solidFill>
                <a:latin typeface="Tahoma"/>
                <a:cs typeface="Tahoma"/>
              </a:rPr>
              <a:t>e</a:t>
            </a:r>
            <a:r>
              <a:rPr sz="614" spc="-75" dirty="0">
                <a:solidFill>
                  <a:srgbClr val="414042"/>
                </a:solidFill>
                <a:latin typeface="Tahoma"/>
                <a:cs typeface="Tahoma"/>
              </a:rPr>
              <a:t>f</a:t>
            </a:r>
            <a:r>
              <a:rPr sz="614" spc="-55" dirty="0">
                <a:solidFill>
                  <a:srgbClr val="414042"/>
                </a:solidFill>
                <a:latin typeface="Tahoma"/>
                <a:cs typeface="Tahoma"/>
              </a:rPr>
              <a:t>i</a:t>
            </a:r>
            <a:r>
              <a:rPr sz="614" spc="-68" dirty="0">
                <a:solidFill>
                  <a:srgbClr val="414042"/>
                </a:solidFill>
                <a:latin typeface="Tahoma"/>
                <a:cs typeface="Tahoma"/>
              </a:rPr>
              <a:t>t</a:t>
            </a:r>
            <a:r>
              <a:rPr sz="614" spc="-82" dirty="0">
                <a:solidFill>
                  <a:srgbClr val="414042"/>
                </a:solidFill>
                <a:latin typeface="Tahoma"/>
                <a:cs typeface="Tahoma"/>
              </a:rPr>
              <a:t>s.</a:t>
            </a:r>
            <a:endParaRPr sz="614" dirty="0">
              <a:latin typeface="Tahoma"/>
              <a:cs typeface="Tahoma"/>
            </a:endParaRPr>
          </a:p>
        </p:txBody>
      </p:sp>
      <p:grpSp>
        <p:nvGrpSpPr>
          <p:cNvPr id="39" name="object 39"/>
          <p:cNvGrpSpPr/>
          <p:nvPr/>
        </p:nvGrpSpPr>
        <p:grpSpPr>
          <a:xfrm>
            <a:off x="3148444" y="2112818"/>
            <a:ext cx="2030990" cy="509588"/>
            <a:chOff x="3449318" y="3098799"/>
            <a:chExt cx="2978785" cy="747395"/>
          </a:xfrm>
        </p:grpSpPr>
        <p:sp>
          <p:nvSpPr>
            <p:cNvPr id="40" name="object 40"/>
            <p:cNvSpPr/>
            <p:nvPr/>
          </p:nvSpPr>
          <p:spPr>
            <a:xfrm>
              <a:off x="3526789" y="3175635"/>
              <a:ext cx="2894965" cy="664210"/>
            </a:xfrm>
            <a:custGeom>
              <a:avLst/>
              <a:gdLst/>
              <a:ahLst/>
              <a:cxnLst/>
              <a:rect l="l" t="t" r="r" b="b"/>
              <a:pathLst>
                <a:path w="2894965" h="664210">
                  <a:moveTo>
                    <a:pt x="0" y="0"/>
                  </a:moveTo>
                  <a:lnTo>
                    <a:pt x="0" y="664210"/>
                  </a:lnTo>
                  <a:lnTo>
                    <a:pt x="2826385" y="664210"/>
                  </a:lnTo>
                  <a:lnTo>
                    <a:pt x="2894965" y="595630"/>
                  </a:lnTo>
                  <a:lnTo>
                    <a:pt x="2894965" y="0"/>
                  </a:lnTo>
                  <a:lnTo>
                    <a:pt x="0" y="0"/>
                  </a:lnTo>
                  <a:close/>
                </a:path>
              </a:pathLst>
            </a:custGeom>
            <a:ln w="12700">
              <a:solidFill>
                <a:srgbClr val="C6C7C9"/>
              </a:solidFill>
            </a:ln>
          </p:spPr>
          <p:txBody>
            <a:bodyPr wrap="square" lIns="0" tIns="0" rIns="0" bIns="0" rtlCol="0"/>
            <a:lstStyle/>
            <a:p>
              <a:endParaRPr sz="1227" dirty="0"/>
            </a:p>
          </p:txBody>
        </p:sp>
        <p:pic>
          <p:nvPicPr>
            <p:cNvPr id="41" name="object 41"/>
            <p:cNvPicPr/>
            <p:nvPr/>
          </p:nvPicPr>
          <p:blipFill>
            <a:blip r:embed="rId4" cstate="print"/>
            <a:stretch>
              <a:fillRect/>
            </a:stretch>
          </p:blipFill>
          <p:spPr>
            <a:xfrm>
              <a:off x="3449318" y="3098799"/>
              <a:ext cx="160019" cy="160019"/>
            </a:xfrm>
            <a:prstGeom prst="rect">
              <a:avLst/>
            </a:prstGeom>
          </p:spPr>
        </p:pic>
      </p:grpSp>
      <p:sp>
        <p:nvSpPr>
          <p:cNvPr id="42" name="object 42"/>
          <p:cNvSpPr txBox="1"/>
          <p:nvPr/>
        </p:nvSpPr>
        <p:spPr>
          <a:xfrm>
            <a:off x="3274522" y="2234738"/>
            <a:ext cx="1826635" cy="292283"/>
          </a:xfrm>
          <a:prstGeom prst="rect">
            <a:avLst/>
          </a:prstGeom>
        </p:spPr>
        <p:txBody>
          <a:bodyPr vert="horz" wrap="square" lIns="0" tIns="8659" rIns="0" bIns="0" rtlCol="0">
            <a:spAutoFit/>
          </a:bodyPr>
          <a:lstStyle/>
          <a:p>
            <a:pPr marL="8659" marR="3464" algn="just">
              <a:spcBef>
                <a:spcPts val="68"/>
              </a:spcBef>
            </a:pPr>
            <a:r>
              <a:rPr sz="614" spc="-130" dirty="0">
                <a:solidFill>
                  <a:srgbClr val="414042"/>
                </a:solidFill>
                <a:latin typeface="Tahoma"/>
                <a:cs typeface="Tahoma"/>
              </a:rPr>
              <a:t>A</a:t>
            </a:r>
            <a:r>
              <a:rPr sz="614" spc="-126" dirty="0">
                <a:solidFill>
                  <a:srgbClr val="414042"/>
                </a:solidFill>
                <a:latin typeface="Tahoma"/>
                <a:cs typeface="Tahoma"/>
              </a:rPr>
              <a:t> </a:t>
            </a:r>
            <a:r>
              <a:rPr sz="614" spc="-89" dirty="0">
                <a:solidFill>
                  <a:srgbClr val="414042"/>
                </a:solidFill>
                <a:latin typeface="Tahoma"/>
                <a:cs typeface="Tahoma"/>
              </a:rPr>
              <a:t>staff</a:t>
            </a:r>
            <a:r>
              <a:rPr sz="614" spc="-85" dirty="0">
                <a:solidFill>
                  <a:srgbClr val="414042"/>
                </a:solidFill>
                <a:latin typeface="Tahoma"/>
                <a:cs typeface="Tahoma"/>
              </a:rPr>
              <a:t> </a:t>
            </a:r>
            <a:r>
              <a:rPr sz="614" spc="-109" dirty="0">
                <a:solidFill>
                  <a:srgbClr val="414042"/>
                </a:solidFill>
                <a:latin typeface="Tahoma"/>
                <a:cs typeface="Tahoma"/>
              </a:rPr>
              <a:t>person</a:t>
            </a:r>
            <a:r>
              <a:rPr sz="614" spc="-27" dirty="0">
                <a:solidFill>
                  <a:srgbClr val="414042"/>
                </a:solidFill>
                <a:latin typeface="Tahoma"/>
                <a:cs typeface="Tahoma"/>
              </a:rPr>
              <a:t> </a:t>
            </a:r>
            <a:r>
              <a:rPr sz="614" spc="-106" dirty="0">
                <a:solidFill>
                  <a:srgbClr val="414042"/>
                </a:solidFill>
                <a:latin typeface="Tahoma"/>
                <a:cs typeface="Tahoma"/>
              </a:rPr>
              <a:t>accepts</a:t>
            </a:r>
            <a:r>
              <a:rPr sz="614" spc="-20" dirty="0">
                <a:solidFill>
                  <a:srgbClr val="414042"/>
                </a:solidFill>
                <a:latin typeface="Tahoma"/>
                <a:cs typeface="Tahoma"/>
              </a:rPr>
              <a:t> </a:t>
            </a:r>
            <a:r>
              <a:rPr sz="614" spc="-119" dirty="0">
                <a:solidFill>
                  <a:srgbClr val="414042"/>
                </a:solidFill>
                <a:latin typeface="Tahoma"/>
                <a:cs typeface="Tahoma"/>
              </a:rPr>
              <a:t>and</a:t>
            </a:r>
            <a:r>
              <a:rPr sz="614" spc="-48" dirty="0">
                <a:solidFill>
                  <a:srgbClr val="414042"/>
                </a:solidFill>
                <a:latin typeface="Tahoma"/>
                <a:cs typeface="Tahoma"/>
              </a:rPr>
              <a:t> </a:t>
            </a:r>
            <a:r>
              <a:rPr sz="614" spc="-109" dirty="0">
                <a:solidFill>
                  <a:srgbClr val="414042"/>
                </a:solidFill>
                <a:latin typeface="Tahoma"/>
                <a:cs typeface="Tahoma"/>
              </a:rPr>
              <a:t>uses</a:t>
            </a:r>
            <a:r>
              <a:rPr sz="614" spc="-24" dirty="0">
                <a:solidFill>
                  <a:srgbClr val="414042"/>
                </a:solidFill>
                <a:latin typeface="Tahoma"/>
                <a:cs typeface="Tahoma"/>
              </a:rPr>
              <a:t> </a:t>
            </a:r>
            <a:r>
              <a:rPr sz="614" spc="-102" dirty="0">
                <a:solidFill>
                  <a:srgbClr val="414042"/>
                </a:solidFill>
                <a:latin typeface="Tahoma"/>
                <a:cs typeface="Tahoma"/>
              </a:rPr>
              <a:t>the</a:t>
            </a:r>
            <a:r>
              <a:rPr sz="614" spc="-14" dirty="0">
                <a:solidFill>
                  <a:srgbClr val="414042"/>
                </a:solidFill>
                <a:latin typeface="Tahoma"/>
                <a:cs typeface="Tahoma"/>
              </a:rPr>
              <a:t> </a:t>
            </a:r>
            <a:r>
              <a:rPr sz="614" spc="-82" dirty="0">
                <a:solidFill>
                  <a:srgbClr val="414042"/>
                </a:solidFill>
                <a:latin typeface="Tahoma"/>
                <a:cs typeface="Tahoma"/>
              </a:rPr>
              <a:t>client’s </a:t>
            </a:r>
            <a:r>
              <a:rPr sz="614" spc="-102" dirty="0">
                <a:solidFill>
                  <a:srgbClr val="414042"/>
                </a:solidFill>
                <a:latin typeface="Tahoma"/>
                <a:cs typeface="Tahoma"/>
              </a:rPr>
              <a:t>preferred</a:t>
            </a:r>
            <a:r>
              <a:rPr sz="614" spc="-14" dirty="0">
                <a:solidFill>
                  <a:srgbClr val="414042"/>
                </a:solidFill>
                <a:latin typeface="Tahoma"/>
                <a:cs typeface="Tahoma"/>
              </a:rPr>
              <a:t> </a:t>
            </a:r>
            <a:r>
              <a:rPr sz="614" spc="-133" dirty="0">
                <a:solidFill>
                  <a:srgbClr val="414042"/>
                </a:solidFill>
                <a:latin typeface="Tahoma"/>
                <a:cs typeface="Tahoma"/>
              </a:rPr>
              <a:t>name</a:t>
            </a:r>
            <a:r>
              <a:rPr sz="614" spc="-72" dirty="0">
                <a:solidFill>
                  <a:srgbClr val="414042"/>
                </a:solidFill>
                <a:latin typeface="Tahoma"/>
                <a:cs typeface="Tahoma"/>
              </a:rPr>
              <a:t> </a:t>
            </a:r>
            <a:r>
              <a:rPr sz="614" spc="-119" dirty="0">
                <a:solidFill>
                  <a:srgbClr val="414042"/>
                </a:solidFill>
                <a:latin typeface="Tahoma"/>
                <a:cs typeface="Tahoma"/>
              </a:rPr>
              <a:t>and</a:t>
            </a:r>
            <a:r>
              <a:rPr sz="614" spc="-48" dirty="0">
                <a:solidFill>
                  <a:srgbClr val="414042"/>
                </a:solidFill>
                <a:latin typeface="Tahoma"/>
                <a:cs typeface="Tahoma"/>
              </a:rPr>
              <a:t> </a:t>
            </a:r>
            <a:r>
              <a:rPr sz="614" spc="-112" dirty="0">
                <a:solidFill>
                  <a:srgbClr val="414042"/>
                </a:solidFill>
                <a:latin typeface="Tahoma"/>
                <a:cs typeface="Tahoma"/>
              </a:rPr>
              <a:t>gender</a:t>
            </a:r>
            <a:r>
              <a:rPr sz="614" spc="-31" dirty="0">
                <a:solidFill>
                  <a:srgbClr val="414042"/>
                </a:solidFill>
                <a:latin typeface="Tahoma"/>
                <a:cs typeface="Tahoma"/>
              </a:rPr>
              <a:t> </a:t>
            </a:r>
            <a:r>
              <a:rPr sz="614" spc="-102" dirty="0">
                <a:solidFill>
                  <a:srgbClr val="414042"/>
                </a:solidFill>
                <a:latin typeface="Tahoma"/>
                <a:cs typeface="Tahoma"/>
              </a:rPr>
              <a:t>pro- </a:t>
            </a:r>
            <a:r>
              <a:rPr sz="614" spc="-99" dirty="0">
                <a:solidFill>
                  <a:srgbClr val="414042"/>
                </a:solidFill>
                <a:latin typeface="Tahoma"/>
                <a:cs typeface="Tahoma"/>
              </a:rPr>
              <a:t> </a:t>
            </a:r>
            <a:r>
              <a:rPr sz="614" spc="-119" dirty="0">
                <a:solidFill>
                  <a:srgbClr val="414042"/>
                </a:solidFill>
                <a:latin typeface="Tahoma"/>
                <a:cs typeface="Tahoma"/>
              </a:rPr>
              <a:t>noun</a:t>
            </a:r>
            <a:r>
              <a:rPr sz="614" spc="-116" dirty="0">
                <a:solidFill>
                  <a:srgbClr val="414042"/>
                </a:solidFill>
                <a:latin typeface="Tahoma"/>
                <a:cs typeface="Tahoma"/>
              </a:rPr>
              <a:t> </a:t>
            </a:r>
            <a:r>
              <a:rPr sz="614" spc="-102" dirty="0">
                <a:solidFill>
                  <a:srgbClr val="414042"/>
                </a:solidFill>
                <a:latin typeface="Tahoma"/>
                <a:cs typeface="Tahoma"/>
              </a:rPr>
              <a:t>regardless</a:t>
            </a:r>
            <a:r>
              <a:rPr sz="614" spc="-14" dirty="0">
                <a:solidFill>
                  <a:srgbClr val="414042"/>
                </a:solidFill>
                <a:latin typeface="Tahoma"/>
                <a:cs typeface="Tahoma"/>
              </a:rPr>
              <a:t> </a:t>
            </a:r>
            <a:r>
              <a:rPr sz="614" spc="-85" dirty="0">
                <a:solidFill>
                  <a:srgbClr val="414042"/>
                </a:solidFill>
                <a:latin typeface="Tahoma"/>
                <a:cs typeface="Tahoma"/>
              </a:rPr>
              <a:t>institutional</a:t>
            </a:r>
            <a:r>
              <a:rPr sz="614" spc="20" dirty="0">
                <a:solidFill>
                  <a:srgbClr val="414042"/>
                </a:solidFill>
                <a:latin typeface="Tahoma"/>
                <a:cs typeface="Tahoma"/>
              </a:rPr>
              <a:t> </a:t>
            </a:r>
            <a:r>
              <a:rPr sz="614" spc="-119" dirty="0">
                <a:solidFill>
                  <a:srgbClr val="414042"/>
                </a:solidFill>
                <a:latin typeface="Tahoma"/>
                <a:cs typeface="Tahoma"/>
              </a:rPr>
              <a:t>documents</a:t>
            </a:r>
            <a:r>
              <a:rPr sz="614" spc="-48" dirty="0">
                <a:solidFill>
                  <a:srgbClr val="414042"/>
                </a:solidFill>
                <a:latin typeface="Tahoma"/>
                <a:cs typeface="Tahoma"/>
              </a:rPr>
              <a:t> </a:t>
            </a:r>
            <a:r>
              <a:rPr sz="614" spc="-95" dirty="0">
                <a:solidFill>
                  <a:srgbClr val="414042"/>
                </a:solidFill>
                <a:latin typeface="Tahoma"/>
                <a:cs typeface="Tahoma"/>
              </a:rPr>
              <a:t>or</a:t>
            </a:r>
            <a:r>
              <a:rPr sz="614" spc="3" dirty="0">
                <a:solidFill>
                  <a:srgbClr val="414042"/>
                </a:solidFill>
                <a:latin typeface="Tahoma"/>
                <a:cs typeface="Tahoma"/>
              </a:rPr>
              <a:t> </a:t>
            </a:r>
            <a:r>
              <a:rPr sz="614" spc="-106" dirty="0">
                <a:solidFill>
                  <a:srgbClr val="414042"/>
                </a:solidFill>
                <a:latin typeface="Tahoma"/>
                <a:cs typeface="Tahoma"/>
              </a:rPr>
              <a:t>sex-assigned</a:t>
            </a:r>
            <a:r>
              <a:rPr sz="614" spc="-20" dirty="0">
                <a:solidFill>
                  <a:srgbClr val="414042"/>
                </a:solidFill>
                <a:latin typeface="Tahoma"/>
                <a:cs typeface="Tahoma"/>
              </a:rPr>
              <a:t> </a:t>
            </a:r>
            <a:r>
              <a:rPr sz="614" spc="-95" dirty="0">
                <a:solidFill>
                  <a:srgbClr val="414042"/>
                </a:solidFill>
                <a:latin typeface="Tahoma"/>
                <a:cs typeface="Tahoma"/>
              </a:rPr>
              <a:t>at</a:t>
            </a:r>
            <a:r>
              <a:rPr sz="614" dirty="0">
                <a:solidFill>
                  <a:srgbClr val="414042"/>
                </a:solidFill>
                <a:latin typeface="Tahoma"/>
                <a:cs typeface="Tahoma"/>
              </a:rPr>
              <a:t> </a:t>
            </a:r>
            <a:r>
              <a:rPr sz="614" spc="-89" dirty="0">
                <a:solidFill>
                  <a:srgbClr val="414042"/>
                </a:solidFill>
                <a:latin typeface="Tahoma"/>
                <a:cs typeface="Tahoma"/>
              </a:rPr>
              <a:t>birth.</a:t>
            </a:r>
            <a:r>
              <a:rPr sz="614" spc="14" dirty="0">
                <a:solidFill>
                  <a:srgbClr val="414042"/>
                </a:solidFill>
                <a:latin typeface="Tahoma"/>
                <a:cs typeface="Tahoma"/>
              </a:rPr>
              <a:t> </a:t>
            </a:r>
            <a:r>
              <a:rPr sz="614" spc="-99" dirty="0">
                <a:solidFill>
                  <a:srgbClr val="414042"/>
                </a:solidFill>
                <a:latin typeface="Tahoma"/>
                <a:cs typeface="Tahoma"/>
              </a:rPr>
              <a:t>This</a:t>
            </a:r>
            <a:r>
              <a:rPr sz="614" spc="-3" dirty="0">
                <a:solidFill>
                  <a:srgbClr val="414042"/>
                </a:solidFill>
                <a:latin typeface="Tahoma"/>
                <a:cs typeface="Tahoma"/>
              </a:rPr>
              <a:t> </a:t>
            </a:r>
            <a:r>
              <a:rPr sz="614" spc="-99" dirty="0">
                <a:solidFill>
                  <a:srgbClr val="414042"/>
                </a:solidFill>
                <a:latin typeface="Tahoma"/>
                <a:cs typeface="Tahoma"/>
              </a:rPr>
              <a:t>allows </a:t>
            </a:r>
            <a:r>
              <a:rPr sz="614" spc="-95" dirty="0">
                <a:solidFill>
                  <a:srgbClr val="414042"/>
                </a:solidFill>
                <a:latin typeface="Tahoma"/>
                <a:cs typeface="Tahoma"/>
              </a:rPr>
              <a:t> </a:t>
            </a:r>
            <a:r>
              <a:rPr sz="614" spc="-106" dirty="0">
                <a:solidFill>
                  <a:srgbClr val="414042"/>
                </a:solidFill>
                <a:latin typeface="Tahoma"/>
                <a:cs typeface="Tahoma"/>
              </a:rPr>
              <a:t>the</a:t>
            </a:r>
            <a:r>
              <a:rPr sz="614" spc="-24" dirty="0">
                <a:solidFill>
                  <a:srgbClr val="414042"/>
                </a:solidFill>
                <a:latin typeface="Tahoma"/>
                <a:cs typeface="Tahoma"/>
              </a:rPr>
              <a:t> </a:t>
            </a:r>
            <a:r>
              <a:rPr sz="614" spc="-89" dirty="0">
                <a:solidFill>
                  <a:srgbClr val="414042"/>
                </a:solidFill>
                <a:latin typeface="Tahoma"/>
                <a:cs typeface="Tahoma"/>
              </a:rPr>
              <a:t>client</a:t>
            </a:r>
            <a:r>
              <a:rPr sz="614" spc="-20" dirty="0">
                <a:solidFill>
                  <a:srgbClr val="414042"/>
                </a:solidFill>
                <a:latin typeface="Tahoma"/>
                <a:cs typeface="Tahoma"/>
              </a:rPr>
              <a:t> </a:t>
            </a:r>
            <a:r>
              <a:rPr sz="614" spc="-95" dirty="0">
                <a:solidFill>
                  <a:srgbClr val="414042"/>
                </a:solidFill>
                <a:latin typeface="Tahoma"/>
                <a:cs typeface="Tahoma"/>
              </a:rPr>
              <a:t>to</a:t>
            </a:r>
            <a:r>
              <a:rPr sz="614" spc="-24" dirty="0">
                <a:solidFill>
                  <a:srgbClr val="414042"/>
                </a:solidFill>
                <a:latin typeface="Tahoma"/>
                <a:cs typeface="Tahoma"/>
              </a:rPr>
              <a:t> </a:t>
            </a:r>
            <a:r>
              <a:rPr sz="614" spc="-92" dirty="0">
                <a:solidFill>
                  <a:srgbClr val="414042"/>
                </a:solidFill>
                <a:latin typeface="Tahoma"/>
                <a:cs typeface="Tahoma"/>
              </a:rPr>
              <a:t>feel</a:t>
            </a:r>
            <a:r>
              <a:rPr sz="614" spc="-7" dirty="0">
                <a:solidFill>
                  <a:srgbClr val="414042"/>
                </a:solidFill>
                <a:latin typeface="Tahoma"/>
                <a:cs typeface="Tahoma"/>
              </a:rPr>
              <a:t> </a:t>
            </a:r>
            <a:r>
              <a:rPr sz="614" spc="-126" dirty="0">
                <a:solidFill>
                  <a:srgbClr val="414042"/>
                </a:solidFill>
                <a:latin typeface="Tahoma"/>
                <a:cs typeface="Tahoma"/>
              </a:rPr>
              <a:t>more</a:t>
            </a:r>
            <a:r>
              <a:rPr sz="614" spc="-82" dirty="0">
                <a:solidFill>
                  <a:srgbClr val="414042"/>
                </a:solidFill>
                <a:latin typeface="Tahoma"/>
                <a:cs typeface="Tahoma"/>
              </a:rPr>
              <a:t> </a:t>
            </a:r>
            <a:r>
              <a:rPr sz="614" spc="-106" dirty="0">
                <a:solidFill>
                  <a:srgbClr val="414042"/>
                </a:solidFill>
                <a:latin typeface="Tahoma"/>
                <a:cs typeface="Tahoma"/>
              </a:rPr>
              <a:t>comfortable</a:t>
            </a:r>
            <a:r>
              <a:rPr sz="614" spc="-24" dirty="0">
                <a:solidFill>
                  <a:srgbClr val="414042"/>
                </a:solidFill>
                <a:latin typeface="Tahoma"/>
                <a:cs typeface="Tahoma"/>
              </a:rPr>
              <a:t> </a:t>
            </a:r>
            <a:r>
              <a:rPr sz="614" spc="-119" dirty="0">
                <a:solidFill>
                  <a:srgbClr val="414042"/>
                </a:solidFill>
                <a:latin typeface="Tahoma"/>
                <a:cs typeface="Tahoma"/>
              </a:rPr>
              <a:t>and</a:t>
            </a:r>
            <a:r>
              <a:rPr sz="614" spc="-95" dirty="0">
                <a:solidFill>
                  <a:srgbClr val="414042"/>
                </a:solidFill>
                <a:latin typeface="Tahoma"/>
                <a:cs typeface="Tahoma"/>
              </a:rPr>
              <a:t> </a:t>
            </a:r>
            <a:r>
              <a:rPr sz="614" spc="-109" dirty="0">
                <a:solidFill>
                  <a:srgbClr val="414042"/>
                </a:solidFill>
                <a:latin typeface="Tahoma"/>
                <a:cs typeface="Tahoma"/>
              </a:rPr>
              <a:t>complete</a:t>
            </a:r>
            <a:r>
              <a:rPr sz="614" spc="-102" dirty="0">
                <a:solidFill>
                  <a:srgbClr val="414042"/>
                </a:solidFill>
                <a:latin typeface="Tahoma"/>
                <a:cs typeface="Tahoma"/>
              </a:rPr>
              <a:t> </a:t>
            </a:r>
            <a:r>
              <a:rPr sz="614" spc="-106" dirty="0">
                <a:solidFill>
                  <a:srgbClr val="414042"/>
                </a:solidFill>
                <a:latin typeface="Tahoma"/>
                <a:cs typeface="Tahoma"/>
              </a:rPr>
              <a:t>the</a:t>
            </a:r>
            <a:r>
              <a:rPr sz="614" spc="-24" dirty="0">
                <a:solidFill>
                  <a:srgbClr val="414042"/>
                </a:solidFill>
                <a:latin typeface="Tahoma"/>
                <a:cs typeface="Tahoma"/>
              </a:rPr>
              <a:t> </a:t>
            </a:r>
            <a:r>
              <a:rPr sz="614" spc="-112" dirty="0">
                <a:solidFill>
                  <a:srgbClr val="414042"/>
                </a:solidFill>
                <a:latin typeface="Tahoma"/>
                <a:cs typeface="Tahoma"/>
              </a:rPr>
              <a:t>assessment</a:t>
            </a:r>
            <a:r>
              <a:rPr sz="614" spc="-95" dirty="0">
                <a:solidFill>
                  <a:srgbClr val="414042"/>
                </a:solidFill>
                <a:latin typeface="Tahoma"/>
                <a:cs typeface="Tahoma"/>
              </a:rPr>
              <a:t> </a:t>
            </a:r>
            <a:r>
              <a:rPr sz="614" spc="-102" dirty="0">
                <a:solidFill>
                  <a:srgbClr val="414042"/>
                </a:solidFill>
                <a:latin typeface="Tahoma"/>
                <a:cs typeface="Tahoma"/>
              </a:rPr>
              <a:t>process.</a:t>
            </a:r>
            <a:endParaRPr sz="614" dirty="0">
              <a:latin typeface="Tahoma"/>
              <a:cs typeface="Tahoma"/>
            </a:endParaRPr>
          </a:p>
        </p:txBody>
      </p:sp>
      <p:sp>
        <p:nvSpPr>
          <p:cNvPr id="43" name="object 43"/>
          <p:cNvSpPr/>
          <p:nvPr/>
        </p:nvSpPr>
        <p:spPr>
          <a:xfrm>
            <a:off x="5316682" y="2310678"/>
            <a:ext cx="61913" cy="174480"/>
          </a:xfrm>
          <a:custGeom>
            <a:avLst/>
            <a:gdLst/>
            <a:ahLst/>
            <a:cxnLst/>
            <a:rect l="l" t="t" r="r" b="b"/>
            <a:pathLst>
              <a:path w="90804" h="255904">
                <a:moveTo>
                  <a:pt x="90804" y="0"/>
                </a:moveTo>
                <a:lnTo>
                  <a:pt x="0" y="127635"/>
                </a:lnTo>
                <a:lnTo>
                  <a:pt x="90804" y="255904"/>
                </a:lnTo>
                <a:lnTo>
                  <a:pt x="90804" y="0"/>
                </a:lnTo>
                <a:close/>
              </a:path>
            </a:pathLst>
          </a:custGeom>
          <a:solidFill>
            <a:srgbClr val="0079C2"/>
          </a:solidFill>
        </p:spPr>
        <p:txBody>
          <a:bodyPr wrap="square" lIns="0" tIns="0" rIns="0" bIns="0" rtlCol="0"/>
          <a:lstStyle/>
          <a:p>
            <a:endParaRPr sz="1227" dirty="0"/>
          </a:p>
        </p:txBody>
      </p:sp>
      <p:sp>
        <p:nvSpPr>
          <p:cNvPr id="44" name="object 44"/>
          <p:cNvSpPr/>
          <p:nvPr/>
        </p:nvSpPr>
        <p:spPr>
          <a:xfrm>
            <a:off x="5472546" y="2600324"/>
            <a:ext cx="1246909" cy="183573"/>
          </a:xfrm>
          <a:custGeom>
            <a:avLst/>
            <a:gdLst/>
            <a:ahLst/>
            <a:cxnLst/>
            <a:rect l="l" t="t" r="r" b="b"/>
            <a:pathLst>
              <a:path w="1828800" h="269239">
                <a:moveTo>
                  <a:pt x="1828800" y="0"/>
                </a:moveTo>
                <a:lnTo>
                  <a:pt x="0" y="0"/>
                </a:lnTo>
                <a:lnTo>
                  <a:pt x="0" y="50165"/>
                </a:lnTo>
                <a:lnTo>
                  <a:pt x="914400" y="269240"/>
                </a:lnTo>
                <a:lnTo>
                  <a:pt x="1828800" y="50165"/>
                </a:lnTo>
                <a:lnTo>
                  <a:pt x="1828800" y="0"/>
                </a:lnTo>
                <a:close/>
              </a:path>
            </a:pathLst>
          </a:custGeom>
          <a:solidFill>
            <a:srgbClr val="009A66"/>
          </a:solidFill>
        </p:spPr>
        <p:txBody>
          <a:bodyPr wrap="square" lIns="0" tIns="0" rIns="0" bIns="0" rtlCol="0"/>
          <a:lstStyle/>
          <a:p>
            <a:endParaRPr sz="1227" dirty="0"/>
          </a:p>
        </p:txBody>
      </p:sp>
      <p:sp>
        <p:nvSpPr>
          <p:cNvPr id="45" name="object 45"/>
          <p:cNvSpPr txBox="1"/>
          <p:nvPr/>
        </p:nvSpPr>
        <p:spPr>
          <a:xfrm>
            <a:off x="5472546" y="2157412"/>
            <a:ext cx="1246909" cy="306874"/>
          </a:xfrm>
          <a:prstGeom prst="rect">
            <a:avLst/>
          </a:prstGeom>
          <a:solidFill>
            <a:srgbClr val="009A66"/>
          </a:solidFill>
        </p:spPr>
        <p:txBody>
          <a:bodyPr vert="horz" wrap="square" lIns="0" tIns="2598" rIns="0" bIns="0" rtlCol="0">
            <a:spAutoFit/>
          </a:bodyPr>
          <a:lstStyle/>
          <a:p>
            <a:pPr>
              <a:spcBef>
                <a:spcPts val="20"/>
              </a:spcBef>
            </a:pPr>
            <a:endParaRPr sz="1159" dirty="0">
              <a:latin typeface="Times New Roman"/>
              <a:cs typeface="Times New Roman"/>
            </a:endParaRPr>
          </a:p>
          <a:p>
            <a:pPr marL="366703">
              <a:spcBef>
                <a:spcPts val="3"/>
              </a:spcBef>
            </a:pPr>
            <a:r>
              <a:rPr sz="818" b="1" spc="-3" dirty="0">
                <a:solidFill>
                  <a:srgbClr val="FFFFFF"/>
                </a:solidFill>
                <a:latin typeface="Calibri"/>
                <a:cs typeface="Calibri"/>
              </a:rPr>
              <a:t>Assessment</a:t>
            </a:r>
            <a:endParaRPr sz="818" dirty="0">
              <a:latin typeface="Calibri"/>
              <a:cs typeface="Calibri"/>
            </a:endParaRPr>
          </a:p>
        </p:txBody>
      </p:sp>
      <p:sp>
        <p:nvSpPr>
          <p:cNvPr id="46" name="object 46"/>
          <p:cNvSpPr/>
          <p:nvPr/>
        </p:nvSpPr>
        <p:spPr>
          <a:xfrm>
            <a:off x="6813405" y="2310678"/>
            <a:ext cx="61913" cy="174480"/>
          </a:xfrm>
          <a:custGeom>
            <a:avLst/>
            <a:gdLst/>
            <a:ahLst/>
            <a:cxnLst/>
            <a:rect l="l" t="t" r="r" b="b"/>
            <a:pathLst>
              <a:path w="90804" h="255904">
                <a:moveTo>
                  <a:pt x="0" y="0"/>
                </a:moveTo>
                <a:lnTo>
                  <a:pt x="0" y="255904"/>
                </a:lnTo>
                <a:lnTo>
                  <a:pt x="90805" y="127635"/>
                </a:lnTo>
                <a:lnTo>
                  <a:pt x="0" y="0"/>
                </a:lnTo>
                <a:close/>
              </a:path>
            </a:pathLst>
          </a:custGeom>
          <a:solidFill>
            <a:srgbClr val="DF393D"/>
          </a:solidFill>
        </p:spPr>
        <p:txBody>
          <a:bodyPr wrap="square" lIns="0" tIns="0" rIns="0" bIns="0" rtlCol="0"/>
          <a:lstStyle/>
          <a:p>
            <a:endParaRPr sz="1227" dirty="0"/>
          </a:p>
        </p:txBody>
      </p:sp>
      <p:grpSp>
        <p:nvGrpSpPr>
          <p:cNvPr id="47" name="object 47"/>
          <p:cNvGrpSpPr/>
          <p:nvPr/>
        </p:nvGrpSpPr>
        <p:grpSpPr>
          <a:xfrm>
            <a:off x="6964072" y="2118446"/>
            <a:ext cx="991033" cy="590983"/>
            <a:chOff x="9045572" y="3107054"/>
            <a:chExt cx="1453515" cy="866775"/>
          </a:xfrm>
        </p:grpSpPr>
        <p:sp>
          <p:nvSpPr>
            <p:cNvPr id="48" name="object 48"/>
            <p:cNvSpPr/>
            <p:nvPr/>
          </p:nvSpPr>
          <p:spPr>
            <a:xfrm>
              <a:off x="9124314" y="3175635"/>
              <a:ext cx="1368425" cy="791845"/>
            </a:xfrm>
            <a:custGeom>
              <a:avLst/>
              <a:gdLst/>
              <a:ahLst/>
              <a:cxnLst/>
              <a:rect l="l" t="t" r="r" b="b"/>
              <a:pathLst>
                <a:path w="1368425" h="791845">
                  <a:moveTo>
                    <a:pt x="0" y="0"/>
                  </a:moveTo>
                  <a:lnTo>
                    <a:pt x="0" y="791845"/>
                  </a:lnTo>
                  <a:lnTo>
                    <a:pt x="1299845" y="791845"/>
                  </a:lnTo>
                  <a:lnTo>
                    <a:pt x="1368425" y="723265"/>
                  </a:lnTo>
                  <a:lnTo>
                    <a:pt x="1368425" y="0"/>
                  </a:lnTo>
                  <a:lnTo>
                    <a:pt x="0" y="0"/>
                  </a:lnTo>
                  <a:close/>
                </a:path>
              </a:pathLst>
            </a:custGeom>
            <a:ln w="12700">
              <a:solidFill>
                <a:srgbClr val="C6C7C9"/>
              </a:solidFill>
            </a:ln>
          </p:spPr>
          <p:txBody>
            <a:bodyPr wrap="square" lIns="0" tIns="0" rIns="0" bIns="0" rtlCol="0"/>
            <a:lstStyle/>
            <a:p>
              <a:endParaRPr sz="1227" dirty="0"/>
            </a:p>
          </p:txBody>
        </p:sp>
        <p:pic>
          <p:nvPicPr>
            <p:cNvPr id="49" name="object 49"/>
            <p:cNvPicPr/>
            <p:nvPr/>
          </p:nvPicPr>
          <p:blipFill>
            <a:blip r:embed="rId5" cstate="print"/>
            <a:stretch>
              <a:fillRect/>
            </a:stretch>
          </p:blipFill>
          <p:spPr>
            <a:xfrm>
              <a:off x="9045572" y="3107054"/>
              <a:ext cx="160019" cy="160019"/>
            </a:xfrm>
            <a:prstGeom prst="rect">
              <a:avLst/>
            </a:prstGeom>
          </p:spPr>
        </p:pic>
      </p:grpSp>
      <p:sp>
        <p:nvSpPr>
          <p:cNvPr id="50" name="object 50"/>
          <p:cNvSpPr txBox="1"/>
          <p:nvPr/>
        </p:nvSpPr>
        <p:spPr>
          <a:xfrm>
            <a:off x="7091102" y="2233699"/>
            <a:ext cx="737322" cy="386359"/>
          </a:xfrm>
          <a:prstGeom prst="rect">
            <a:avLst/>
          </a:prstGeom>
        </p:spPr>
        <p:txBody>
          <a:bodyPr vert="horz" wrap="square" lIns="0" tIns="8226" rIns="0" bIns="0" rtlCol="0">
            <a:spAutoFit/>
          </a:bodyPr>
          <a:lstStyle/>
          <a:p>
            <a:pPr marL="8659" marR="3464">
              <a:lnSpc>
                <a:spcPct val="100400"/>
              </a:lnSpc>
              <a:spcBef>
                <a:spcPts val="65"/>
              </a:spcBef>
            </a:pPr>
            <a:r>
              <a:rPr sz="614" spc="-130" dirty="0">
                <a:solidFill>
                  <a:srgbClr val="414042"/>
                </a:solidFill>
                <a:latin typeface="Tahoma"/>
                <a:cs typeface="Tahoma"/>
              </a:rPr>
              <a:t>A</a:t>
            </a:r>
            <a:r>
              <a:rPr sz="614" spc="-48" dirty="0">
                <a:solidFill>
                  <a:srgbClr val="414042"/>
                </a:solidFill>
                <a:latin typeface="Tahoma"/>
                <a:cs typeface="Tahoma"/>
              </a:rPr>
              <a:t> </a:t>
            </a:r>
            <a:r>
              <a:rPr sz="614" spc="-102" dirty="0">
                <a:solidFill>
                  <a:srgbClr val="414042"/>
                </a:solidFill>
                <a:latin typeface="Tahoma"/>
                <a:cs typeface="Tahoma"/>
              </a:rPr>
              <a:t>s</a:t>
            </a:r>
            <a:r>
              <a:rPr sz="614" spc="-68" dirty="0">
                <a:solidFill>
                  <a:srgbClr val="414042"/>
                </a:solidFill>
                <a:latin typeface="Tahoma"/>
                <a:cs typeface="Tahoma"/>
              </a:rPr>
              <a:t>t</a:t>
            </a:r>
            <a:r>
              <a:rPr sz="614" spc="-119" dirty="0">
                <a:solidFill>
                  <a:srgbClr val="414042"/>
                </a:solidFill>
                <a:latin typeface="Tahoma"/>
                <a:cs typeface="Tahoma"/>
              </a:rPr>
              <a:t>a</a:t>
            </a:r>
            <a:r>
              <a:rPr sz="614" spc="-65" dirty="0">
                <a:solidFill>
                  <a:srgbClr val="414042"/>
                </a:solidFill>
                <a:latin typeface="Tahoma"/>
                <a:cs typeface="Tahoma"/>
              </a:rPr>
              <a:t>f</a:t>
            </a:r>
            <a:r>
              <a:rPr sz="614" spc="-68" dirty="0">
                <a:solidFill>
                  <a:srgbClr val="414042"/>
                </a:solidFill>
                <a:latin typeface="Tahoma"/>
                <a:cs typeface="Tahoma"/>
              </a:rPr>
              <a:t>f</a:t>
            </a:r>
            <a:r>
              <a:rPr sz="614" spc="-41" dirty="0">
                <a:solidFill>
                  <a:srgbClr val="414042"/>
                </a:solidFill>
                <a:latin typeface="Tahoma"/>
                <a:cs typeface="Tahoma"/>
              </a:rPr>
              <a:t> </a:t>
            </a:r>
            <a:r>
              <a:rPr sz="614" spc="-123" dirty="0">
                <a:solidFill>
                  <a:srgbClr val="414042"/>
                </a:solidFill>
                <a:latin typeface="Tahoma"/>
                <a:cs typeface="Tahoma"/>
              </a:rPr>
              <a:t>pe</a:t>
            </a:r>
            <a:r>
              <a:rPr sz="614" spc="-78" dirty="0">
                <a:solidFill>
                  <a:srgbClr val="414042"/>
                </a:solidFill>
                <a:latin typeface="Tahoma"/>
                <a:cs typeface="Tahoma"/>
              </a:rPr>
              <a:t>r</a:t>
            </a:r>
            <a:r>
              <a:rPr sz="614" spc="-102"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41" dirty="0">
                <a:solidFill>
                  <a:srgbClr val="414042"/>
                </a:solidFill>
                <a:latin typeface="Tahoma"/>
                <a:cs typeface="Tahoma"/>
              </a:rPr>
              <a:t> </a:t>
            </a:r>
            <a:r>
              <a:rPr sz="614" spc="-85" dirty="0">
                <a:solidFill>
                  <a:srgbClr val="414042"/>
                </a:solidFill>
                <a:latin typeface="Tahoma"/>
                <a:cs typeface="Tahoma"/>
              </a:rPr>
              <a:t>r</a:t>
            </a:r>
            <a:r>
              <a:rPr sz="614" spc="-89" dirty="0">
                <a:solidFill>
                  <a:srgbClr val="414042"/>
                </a:solidFill>
                <a:latin typeface="Tahoma"/>
                <a:cs typeface="Tahoma"/>
              </a:rPr>
              <a:t>ej</a:t>
            </a:r>
            <a:r>
              <a:rPr sz="614" spc="-123" dirty="0">
                <a:solidFill>
                  <a:srgbClr val="414042"/>
                </a:solidFill>
                <a:latin typeface="Tahoma"/>
                <a:cs typeface="Tahoma"/>
              </a:rPr>
              <a:t>e</a:t>
            </a:r>
            <a:r>
              <a:rPr sz="614" spc="-95" dirty="0">
                <a:solidFill>
                  <a:srgbClr val="414042"/>
                </a:solidFill>
                <a:latin typeface="Tahoma"/>
                <a:cs typeface="Tahoma"/>
              </a:rPr>
              <a:t>c</a:t>
            </a:r>
            <a:r>
              <a:rPr sz="614" spc="-75" dirty="0">
                <a:solidFill>
                  <a:srgbClr val="414042"/>
                </a:solidFill>
                <a:latin typeface="Tahoma"/>
                <a:cs typeface="Tahoma"/>
              </a:rPr>
              <a:t>t</a:t>
            </a:r>
            <a:r>
              <a:rPr sz="614" spc="-44"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55" dirty="0">
                <a:solidFill>
                  <a:srgbClr val="414042"/>
                </a:solidFill>
                <a:latin typeface="Tahoma"/>
                <a:cs typeface="Tahoma"/>
              </a:rPr>
              <a:t> </a:t>
            </a:r>
            <a:r>
              <a:rPr sz="614" spc="-68" dirty="0">
                <a:solidFill>
                  <a:srgbClr val="414042"/>
                </a:solidFill>
                <a:latin typeface="Tahoma"/>
                <a:cs typeface="Tahoma"/>
              </a:rPr>
              <a:t>t</a:t>
            </a:r>
            <a:r>
              <a:rPr sz="614" spc="-95" dirty="0">
                <a:solidFill>
                  <a:srgbClr val="414042"/>
                </a:solidFill>
                <a:latin typeface="Tahoma"/>
                <a:cs typeface="Tahoma"/>
              </a:rPr>
              <a:t>he  </a:t>
            </a:r>
            <a:r>
              <a:rPr sz="614" spc="-106"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99" dirty="0">
                <a:solidFill>
                  <a:srgbClr val="414042"/>
                </a:solidFill>
                <a:latin typeface="Tahoma"/>
                <a:cs typeface="Tahoma"/>
              </a:rPr>
              <a:t>nt</a:t>
            </a:r>
            <a:r>
              <a:rPr sz="614" spc="-44" dirty="0">
                <a:solidFill>
                  <a:srgbClr val="414042"/>
                </a:solidFill>
                <a:latin typeface="Tahoma"/>
                <a:cs typeface="Tahoma"/>
              </a:rPr>
              <a:t>’</a:t>
            </a:r>
            <a:r>
              <a:rPr sz="614" spc="-95" dirty="0">
                <a:solidFill>
                  <a:srgbClr val="414042"/>
                </a:solidFill>
                <a:latin typeface="Tahoma"/>
                <a:cs typeface="Tahoma"/>
              </a:rPr>
              <a:t>s</a:t>
            </a:r>
            <a:r>
              <a:rPr sz="614" spc="-10" dirty="0">
                <a:solidFill>
                  <a:srgbClr val="414042"/>
                </a:solidFill>
                <a:latin typeface="Tahoma"/>
                <a:cs typeface="Tahoma"/>
              </a:rPr>
              <a:t> </a:t>
            </a:r>
            <a:r>
              <a:rPr sz="614" spc="-123" dirty="0">
                <a:solidFill>
                  <a:srgbClr val="414042"/>
                </a:solidFill>
                <a:latin typeface="Tahoma"/>
                <a:cs typeface="Tahoma"/>
              </a:rPr>
              <a:t>n</a:t>
            </a:r>
            <a:r>
              <a:rPr sz="614" spc="-119" dirty="0">
                <a:solidFill>
                  <a:srgbClr val="414042"/>
                </a:solidFill>
                <a:latin typeface="Tahoma"/>
                <a:cs typeface="Tahoma"/>
              </a:rPr>
              <a:t>a</a:t>
            </a:r>
            <a:r>
              <a:rPr sz="614" spc="-184" dirty="0">
                <a:solidFill>
                  <a:srgbClr val="414042"/>
                </a:solidFill>
                <a:latin typeface="Tahoma"/>
                <a:cs typeface="Tahoma"/>
              </a:rPr>
              <a:t>m</a:t>
            </a:r>
            <a:r>
              <a:rPr sz="614" spc="-116" dirty="0">
                <a:solidFill>
                  <a:srgbClr val="414042"/>
                </a:solidFill>
                <a:latin typeface="Tahoma"/>
                <a:cs typeface="Tahoma"/>
              </a:rPr>
              <a:t>e</a:t>
            </a:r>
            <a:r>
              <a:rPr sz="614" spc="-10" dirty="0">
                <a:solidFill>
                  <a:srgbClr val="414042"/>
                </a:solidFill>
                <a:latin typeface="Tahoma"/>
                <a:cs typeface="Tahoma"/>
              </a:rPr>
              <a:t> </a:t>
            </a:r>
            <a:r>
              <a:rPr sz="614" spc="-126" dirty="0">
                <a:solidFill>
                  <a:srgbClr val="414042"/>
                </a:solidFill>
                <a:latin typeface="Tahoma"/>
                <a:cs typeface="Tahoma"/>
              </a:rPr>
              <a:t>o</a:t>
            </a:r>
            <a:r>
              <a:rPr sz="614" spc="-78" dirty="0">
                <a:solidFill>
                  <a:srgbClr val="414042"/>
                </a:solidFill>
                <a:latin typeface="Tahoma"/>
                <a:cs typeface="Tahoma"/>
              </a:rPr>
              <a:t>r</a:t>
            </a:r>
            <a:r>
              <a:rPr sz="614" spc="-10" dirty="0">
                <a:solidFill>
                  <a:srgbClr val="414042"/>
                </a:solidFill>
                <a:latin typeface="Tahoma"/>
                <a:cs typeface="Tahoma"/>
              </a:rPr>
              <a:t> </a:t>
            </a:r>
            <a:r>
              <a:rPr sz="614" spc="-116" dirty="0">
                <a:solidFill>
                  <a:srgbClr val="414042"/>
                </a:solidFill>
                <a:latin typeface="Tahoma"/>
                <a:cs typeface="Tahoma"/>
              </a:rPr>
              <a:t>ge</a:t>
            </a:r>
            <a:r>
              <a:rPr sz="614" spc="-123" dirty="0">
                <a:solidFill>
                  <a:srgbClr val="414042"/>
                </a:solidFill>
                <a:latin typeface="Tahoma"/>
                <a:cs typeface="Tahoma"/>
              </a:rPr>
              <a:t>n</a:t>
            </a:r>
            <a:r>
              <a:rPr sz="614" spc="-119" dirty="0">
                <a:solidFill>
                  <a:srgbClr val="414042"/>
                </a:solidFill>
                <a:latin typeface="Tahoma"/>
                <a:cs typeface="Tahoma"/>
              </a:rPr>
              <a:t>d</a:t>
            </a:r>
            <a:r>
              <a:rPr sz="614" spc="-123" dirty="0">
                <a:solidFill>
                  <a:srgbClr val="414042"/>
                </a:solidFill>
                <a:latin typeface="Tahoma"/>
                <a:cs typeface="Tahoma"/>
              </a:rPr>
              <a:t>e</a:t>
            </a:r>
            <a:r>
              <a:rPr sz="614" spc="-78" dirty="0">
                <a:solidFill>
                  <a:srgbClr val="414042"/>
                </a:solidFill>
                <a:latin typeface="Tahoma"/>
                <a:cs typeface="Tahoma"/>
              </a:rPr>
              <a:t>r</a:t>
            </a:r>
            <a:r>
              <a:rPr sz="614" spc="-10" dirty="0">
                <a:solidFill>
                  <a:srgbClr val="414042"/>
                </a:solidFill>
                <a:latin typeface="Tahoma"/>
                <a:cs typeface="Tahoma"/>
              </a:rPr>
              <a:t> </a:t>
            </a:r>
            <a:r>
              <a:rPr sz="614" spc="-123" dirty="0">
                <a:solidFill>
                  <a:srgbClr val="414042"/>
                </a:solidFill>
                <a:latin typeface="Tahoma"/>
                <a:cs typeface="Tahoma"/>
              </a:rPr>
              <a:t>b</a:t>
            </a:r>
            <a:r>
              <a:rPr sz="614" spc="-112" dirty="0">
                <a:solidFill>
                  <a:srgbClr val="414042"/>
                </a:solidFill>
                <a:latin typeface="Tahoma"/>
                <a:cs typeface="Tahoma"/>
              </a:rPr>
              <a:t>a</a:t>
            </a:r>
            <a:r>
              <a:rPr sz="614" spc="-102" dirty="0">
                <a:solidFill>
                  <a:srgbClr val="414042"/>
                </a:solidFill>
                <a:latin typeface="Tahoma"/>
                <a:cs typeface="Tahoma"/>
              </a:rPr>
              <a:t>s</a:t>
            </a:r>
            <a:r>
              <a:rPr sz="614" spc="-92" dirty="0">
                <a:solidFill>
                  <a:srgbClr val="414042"/>
                </a:solidFill>
                <a:latin typeface="Tahoma"/>
                <a:cs typeface="Tahoma"/>
              </a:rPr>
              <a:t>ed  </a:t>
            </a:r>
            <a:r>
              <a:rPr sz="614" spc="-116" dirty="0">
                <a:solidFill>
                  <a:srgbClr val="414042"/>
                </a:solidFill>
                <a:latin typeface="Tahoma"/>
                <a:cs typeface="Tahoma"/>
              </a:rPr>
              <a:t>o</a:t>
            </a:r>
            <a:r>
              <a:rPr sz="614" spc="-119" dirty="0">
                <a:solidFill>
                  <a:srgbClr val="414042"/>
                </a:solidFill>
                <a:latin typeface="Tahoma"/>
                <a:cs typeface="Tahoma"/>
              </a:rPr>
              <a:t>n</a:t>
            </a:r>
            <a:r>
              <a:rPr sz="614" spc="-31" dirty="0">
                <a:solidFill>
                  <a:srgbClr val="414042"/>
                </a:solidFill>
                <a:latin typeface="Tahoma"/>
                <a:cs typeface="Tahoma"/>
              </a:rPr>
              <a:t> </a:t>
            </a:r>
            <a:r>
              <a:rPr sz="614" spc="-112" dirty="0">
                <a:solidFill>
                  <a:srgbClr val="414042"/>
                </a:solidFill>
                <a:latin typeface="Tahoma"/>
                <a:cs typeface="Tahoma"/>
              </a:rPr>
              <a:t>a</a:t>
            </a:r>
            <a:r>
              <a:rPr sz="614" spc="-102" dirty="0">
                <a:solidFill>
                  <a:srgbClr val="414042"/>
                </a:solidFill>
                <a:latin typeface="Tahoma"/>
                <a:cs typeface="Tahoma"/>
              </a:rPr>
              <a:t>s</a:t>
            </a:r>
            <a:r>
              <a:rPr sz="614" spc="-95" dirty="0">
                <a:solidFill>
                  <a:srgbClr val="414042"/>
                </a:solidFill>
                <a:latin typeface="Tahoma"/>
                <a:cs typeface="Tahoma"/>
              </a:rPr>
              <a:t>s</a:t>
            </a:r>
            <a:r>
              <a:rPr sz="614" spc="-112" dirty="0">
                <a:solidFill>
                  <a:srgbClr val="414042"/>
                </a:solidFill>
                <a:latin typeface="Tahoma"/>
                <a:cs typeface="Tahoma"/>
              </a:rPr>
              <a:t>umpti</a:t>
            </a:r>
            <a:r>
              <a:rPr sz="614" spc="-116" dirty="0">
                <a:solidFill>
                  <a:srgbClr val="414042"/>
                </a:solidFill>
                <a:latin typeface="Tahoma"/>
                <a:cs typeface="Tahoma"/>
              </a:rPr>
              <a:t>o</a:t>
            </a:r>
            <a:r>
              <a:rPr sz="614" spc="-123" dirty="0">
                <a:solidFill>
                  <a:srgbClr val="414042"/>
                </a:solidFill>
                <a:latin typeface="Tahoma"/>
                <a:cs typeface="Tahoma"/>
              </a:rPr>
              <a:t>n</a:t>
            </a:r>
            <a:r>
              <a:rPr sz="614" spc="-95" dirty="0">
                <a:solidFill>
                  <a:srgbClr val="414042"/>
                </a:solidFill>
                <a:latin typeface="Tahoma"/>
                <a:cs typeface="Tahoma"/>
              </a:rPr>
              <a:t>s</a:t>
            </a:r>
            <a:r>
              <a:rPr sz="614" spc="-20" dirty="0">
                <a:solidFill>
                  <a:srgbClr val="414042"/>
                </a:solidFill>
                <a:latin typeface="Tahoma"/>
                <a:cs typeface="Tahoma"/>
              </a:rPr>
              <a:t> </a:t>
            </a:r>
            <a:r>
              <a:rPr sz="614" spc="-126" dirty="0">
                <a:solidFill>
                  <a:srgbClr val="414042"/>
                </a:solidFill>
                <a:latin typeface="Tahoma"/>
                <a:cs typeface="Tahoma"/>
              </a:rPr>
              <a:t>o</a:t>
            </a:r>
            <a:r>
              <a:rPr sz="614" spc="-68" dirty="0">
                <a:solidFill>
                  <a:srgbClr val="414042"/>
                </a:solidFill>
                <a:latin typeface="Tahoma"/>
                <a:cs typeface="Tahoma"/>
              </a:rPr>
              <a:t>f</a:t>
            </a:r>
            <a:r>
              <a:rPr sz="614" spc="-17"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116" dirty="0">
                <a:solidFill>
                  <a:srgbClr val="414042"/>
                </a:solidFill>
                <a:latin typeface="Tahoma"/>
                <a:cs typeface="Tahoma"/>
              </a:rPr>
              <a:t>e</a:t>
            </a:r>
            <a:r>
              <a:rPr sz="614" spc="-20" dirty="0">
                <a:solidFill>
                  <a:srgbClr val="414042"/>
                </a:solidFill>
                <a:latin typeface="Tahoma"/>
                <a:cs typeface="Tahoma"/>
              </a:rPr>
              <a:t> </a:t>
            </a:r>
            <a:r>
              <a:rPr sz="614" spc="-123" dirty="0">
                <a:solidFill>
                  <a:srgbClr val="414042"/>
                </a:solidFill>
                <a:latin typeface="Tahoma"/>
                <a:cs typeface="Tahoma"/>
              </a:rPr>
              <a:t>pe</a:t>
            </a:r>
            <a:r>
              <a:rPr sz="614" spc="-89" dirty="0">
                <a:solidFill>
                  <a:srgbClr val="414042"/>
                </a:solidFill>
                <a:latin typeface="Tahoma"/>
                <a:cs typeface="Tahoma"/>
              </a:rPr>
              <a:t>rs</a:t>
            </a:r>
            <a:r>
              <a:rPr sz="614" spc="-116" dirty="0">
                <a:solidFill>
                  <a:srgbClr val="414042"/>
                </a:solidFill>
                <a:latin typeface="Tahoma"/>
                <a:cs typeface="Tahoma"/>
              </a:rPr>
              <a:t>o</a:t>
            </a:r>
            <a:r>
              <a:rPr sz="614" spc="-130" dirty="0">
                <a:solidFill>
                  <a:srgbClr val="414042"/>
                </a:solidFill>
                <a:latin typeface="Tahoma"/>
                <a:cs typeface="Tahoma"/>
              </a:rPr>
              <a:t>n</a:t>
            </a:r>
            <a:r>
              <a:rPr sz="614" spc="-44" dirty="0">
                <a:solidFill>
                  <a:srgbClr val="414042"/>
                </a:solidFill>
                <a:latin typeface="Tahoma"/>
                <a:cs typeface="Tahoma"/>
              </a:rPr>
              <a:t>’</a:t>
            </a:r>
            <a:r>
              <a:rPr sz="614" spc="-78" dirty="0">
                <a:solidFill>
                  <a:srgbClr val="414042"/>
                </a:solidFill>
                <a:latin typeface="Tahoma"/>
                <a:cs typeface="Tahoma"/>
              </a:rPr>
              <a:t>s  </a:t>
            </a:r>
            <a:r>
              <a:rPr sz="614" spc="-106" dirty="0">
                <a:solidFill>
                  <a:srgbClr val="414042"/>
                </a:solidFill>
                <a:latin typeface="Tahoma"/>
                <a:cs typeface="Tahoma"/>
              </a:rPr>
              <a:t>n</a:t>
            </a:r>
            <a:r>
              <a:rPr sz="614" spc="-99" dirty="0">
                <a:solidFill>
                  <a:srgbClr val="414042"/>
                </a:solidFill>
                <a:latin typeface="Tahoma"/>
                <a:cs typeface="Tahoma"/>
              </a:rPr>
              <a:t>a</a:t>
            </a:r>
            <a:r>
              <a:rPr sz="614" spc="-160" dirty="0">
                <a:solidFill>
                  <a:srgbClr val="414042"/>
                </a:solidFill>
                <a:latin typeface="Tahoma"/>
                <a:cs typeface="Tahoma"/>
              </a:rPr>
              <a:t>m</a:t>
            </a:r>
            <a:r>
              <a:rPr sz="614" spc="-95" dirty="0">
                <a:solidFill>
                  <a:srgbClr val="414042"/>
                </a:solidFill>
                <a:latin typeface="Tahoma"/>
                <a:cs typeface="Tahoma"/>
              </a:rPr>
              <a:t>e</a:t>
            </a:r>
            <a:r>
              <a:rPr sz="614" spc="-78" dirty="0">
                <a:solidFill>
                  <a:srgbClr val="414042"/>
                </a:solidFill>
                <a:latin typeface="Tahoma"/>
                <a:cs typeface="Tahoma"/>
              </a:rPr>
              <a:t> </a:t>
            </a:r>
            <a:r>
              <a:rPr sz="614" spc="-109" dirty="0">
                <a:solidFill>
                  <a:srgbClr val="414042"/>
                </a:solidFill>
                <a:latin typeface="Tahoma"/>
                <a:cs typeface="Tahoma"/>
              </a:rPr>
              <a:t>o</a:t>
            </a:r>
            <a:r>
              <a:rPr sz="614" spc="-65" dirty="0">
                <a:solidFill>
                  <a:srgbClr val="414042"/>
                </a:solidFill>
                <a:latin typeface="Tahoma"/>
                <a:cs typeface="Tahoma"/>
              </a:rPr>
              <a:t>r</a:t>
            </a:r>
            <a:r>
              <a:rPr sz="614" spc="-72" dirty="0">
                <a:solidFill>
                  <a:srgbClr val="414042"/>
                </a:solidFill>
                <a:latin typeface="Tahoma"/>
                <a:cs typeface="Tahoma"/>
              </a:rPr>
              <a:t> </a:t>
            </a:r>
            <a:r>
              <a:rPr sz="614" spc="-82" dirty="0">
                <a:solidFill>
                  <a:srgbClr val="414042"/>
                </a:solidFill>
                <a:latin typeface="Tahoma"/>
                <a:cs typeface="Tahoma"/>
              </a:rPr>
              <a:t>s</a:t>
            </a:r>
            <a:r>
              <a:rPr sz="614" spc="-106" dirty="0">
                <a:solidFill>
                  <a:srgbClr val="414042"/>
                </a:solidFill>
                <a:latin typeface="Tahoma"/>
                <a:cs typeface="Tahoma"/>
              </a:rPr>
              <a:t>e</a:t>
            </a:r>
            <a:r>
              <a:rPr sz="614" spc="-92" dirty="0">
                <a:solidFill>
                  <a:srgbClr val="414042"/>
                </a:solidFill>
                <a:latin typeface="Tahoma"/>
                <a:cs typeface="Tahoma"/>
              </a:rPr>
              <a:t>x</a:t>
            </a:r>
            <a:r>
              <a:rPr sz="614" spc="-61" dirty="0">
                <a:solidFill>
                  <a:srgbClr val="414042"/>
                </a:solidFill>
                <a:latin typeface="Tahoma"/>
                <a:cs typeface="Tahoma"/>
              </a:rPr>
              <a:t>-</a:t>
            </a:r>
            <a:r>
              <a:rPr sz="614" spc="-89" dirty="0">
                <a:solidFill>
                  <a:srgbClr val="414042"/>
                </a:solidFill>
                <a:latin typeface="Tahoma"/>
                <a:cs typeface="Tahoma"/>
              </a:rPr>
              <a:t>at</a:t>
            </a:r>
            <a:r>
              <a:rPr sz="614" spc="-68" dirty="0">
                <a:solidFill>
                  <a:srgbClr val="414042"/>
                </a:solidFill>
                <a:latin typeface="Tahoma"/>
                <a:cs typeface="Tahoma"/>
              </a:rPr>
              <a:t>-</a:t>
            </a:r>
            <a:r>
              <a:rPr sz="614" spc="-106" dirty="0">
                <a:solidFill>
                  <a:srgbClr val="414042"/>
                </a:solidFill>
                <a:latin typeface="Tahoma"/>
                <a:cs typeface="Tahoma"/>
              </a:rPr>
              <a:t>b</a:t>
            </a:r>
            <a:r>
              <a:rPr sz="614" spc="-44" dirty="0">
                <a:solidFill>
                  <a:srgbClr val="414042"/>
                </a:solidFill>
                <a:latin typeface="Tahoma"/>
                <a:cs typeface="Tahoma"/>
              </a:rPr>
              <a:t>i</a:t>
            </a:r>
            <a:r>
              <a:rPr sz="614" spc="-61" dirty="0">
                <a:solidFill>
                  <a:srgbClr val="414042"/>
                </a:solidFill>
                <a:latin typeface="Tahoma"/>
                <a:cs typeface="Tahoma"/>
              </a:rPr>
              <a:t>r</a:t>
            </a:r>
            <a:r>
              <a:rPr sz="614" spc="-72" dirty="0">
                <a:solidFill>
                  <a:srgbClr val="414042"/>
                </a:solidFill>
                <a:latin typeface="Tahoma"/>
                <a:cs typeface="Tahoma"/>
              </a:rPr>
              <a:t>t</a:t>
            </a:r>
            <a:r>
              <a:rPr sz="614" spc="-106" dirty="0">
                <a:solidFill>
                  <a:srgbClr val="414042"/>
                </a:solidFill>
                <a:latin typeface="Tahoma"/>
                <a:cs typeface="Tahoma"/>
              </a:rPr>
              <a:t>h</a:t>
            </a:r>
            <a:r>
              <a:rPr sz="614" spc="-55" dirty="0">
                <a:solidFill>
                  <a:srgbClr val="414042"/>
                </a:solidFill>
                <a:latin typeface="Tahoma"/>
                <a:cs typeface="Tahoma"/>
              </a:rPr>
              <a:t>.</a:t>
            </a:r>
            <a:endParaRPr sz="614" dirty="0">
              <a:latin typeface="Tahoma"/>
              <a:cs typeface="Tahoma"/>
            </a:endParaRPr>
          </a:p>
        </p:txBody>
      </p:sp>
      <p:grpSp>
        <p:nvGrpSpPr>
          <p:cNvPr id="51" name="object 51"/>
          <p:cNvGrpSpPr/>
          <p:nvPr/>
        </p:nvGrpSpPr>
        <p:grpSpPr>
          <a:xfrm>
            <a:off x="8005328" y="2118446"/>
            <a:ext cx="992332" cy="503959"/>
            <a:chOff x="10572748" y="3107054"/>
            <a:chExt cx="1455420" cy="739140"/>
          </a:xfrm>
        </p:grpSpPr>
        <p:sp>
          <p:nvSpPr>
            <p:cNvPr id="52" name="object 52"/>
            <p:cNvSpPr/>
            <p:nvPr/>
          </p:nvSpPr>
          <p:spPr>
            <a:xfrm>
              <a:off x="10654030" y="3175635"/>
              <a:ext cx="1367790" cy="664210"/>
            </a:xfrm>
            <a:custGeom>
              <a:avLst/>
              <a:gdLst/>
              <a:ahLst/>
              <a:cxnLst/>
              <a:rect l="l" t="t" r="r" b="b"/>
              <a:pathLst>
                <a:path w="1367790" h="664210">
                  <a:moveTo>
                    <a:pt x="0" y="0"/>
                  </a:moveTo>
                  <a:lnTo>
                    <a:pt x="0" y="664210"/>
                  </a:lnTo>
                  <a:lnTo>
                    <a:pt x="1299210" y="664210"/>
                  </a:lnTo>
                  <a:lnTo>
                    <a:pt x="1367790" y="595630"/>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53" name="object 53"/>
            <p:cNvPicPr/>
            <p:nvPr/>
          </p:nvPicPr>
          <p:blipFill>
            <a:blip r:embed="rId5" cstate="print"/>
            <a:stretch>
              <a:fillRect/>
            </a:stretch>
          </p:blipFill>
          <p:spPr>
            <a:xfrm>
              <a:off x="10572748" y="3107054"/>
              <a:ext cx="160019" cy="160019"/>
            </a:xfrm>
            <a:prstGeom prst="rect">
              <a:avLst/>
            </a:prstGeom>
          </p:spPr>
        </p:pic>
      </p:grpSp>
      <p:sp>
        <p:nvSpPr>
          <p:cNvPr id="54" name="object 54"/>
          <p:cNvSpPr txBox="1"/>
          <p:nvPr/>
        </p:nvSpPr>
        <p:spPr>
          <a:xfrm>
            <a:off x="8134350" y="2229543"/>
            <a:ext cx="723900" cy="295617"/>
          </a:xfrm>
          <a:prstGeom prst="rect">
            <a:avLst/>
          </a:prstGeom>
        </p:spPr>
        <p:txBody>
          <a:bodyPr vert="horz" wrap="square" lIns="0" tIns="8659" rIns="0" bIns="0" rtlCol="0">
            <a:spAutoFit/>
          </a:bodyPr>
          <a:lstStyle/>
          <a:p>
            <a:pPr marL="8659">
              <a:spcBef>
                <a:spcPts val="68"/>
              </a:spcBef>
            </a:pPr>
            <a:r>
              <a:rPr sz="614" spc="-147" dirty="0">
                <a:solidFill>
                  <a:srgbClr val="414042"/>
                </a:solidFill>
                <a:latin typeface="Tahoma"/>
                <a:cs typeface="Tahoma"/>
              </a:rPr>
              <a:t>U</a:t>
            </a:r>
            <a:r>
              <a:rPr sz="614" spc="-102" dirty="0">
                <a:solidFill>
                  <a:srgbClr val="414042"/>
                </a:solidFill>
                <a:latin typeface="Tahoma"/>
                <a:cs typeface="Tahoma"/>
              </a:rPr>
              <a:t>s</a:t>
            </a:r>
            <a:r>
              <a:rPr sz="614" spc="-48"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14" dirty="0">
                <a:solidFill>
                  <a:srgbClr val="414042"/>
                </a:solidFill>
                <a:latin typeface="Tahoma"/>
                <a:cs typeface="Tahoma"/>
              </a:rPr>
              <a:t> </a:t>
            </a:r>
            <a:r>
              <a:rPr sz="614" spc="-44" dirty="0">
                <a:solidFill>
                  <a:srgbClr val="414042"/>
                </a:solidFill>
                <a:latin typeface="Tahoma"/>
                <a:cs typeface="Tahoma"/>
              </a:rPr>
              <a:t>i</a:t>
            </a:r>
            <a:r>
              <a:rPr sz="614" spc="-123" dirty="0">
                <a:solidFill>
                  <a:srgbClr val="414042"/>
                </a:solidFill>
                <a:latin typeface="Tahoma"/>
                <a:cs typeface="Tahoma"/>
              </a:rPr>
              <a:t>n</a:t>
            </a:r>
            <a:r>
              <a:rPr sz="614" spc="-106" dirty="0">
                <a:solidFill>
                  <a:srgbClr val="414042"/>
                </a:solidFill>
                <a:latin typeface="Tahoma"/>
                <a:cs typeface="Tahoma"/>
              </a:rPr>
              <a:t>c</a:t>
            </a:r>
            <a:r>
              <a:rPr sz="614" spc="-116" dirty="0">
                <a:solidFill>
                  <a:srgbClr val="414042"/>
                </a:solidFill>
                <a:latin typeface="Tahoma"/>
                <a:cs typeface="Tahoma"/>
              </a:rPr>
              <a:t>o</a:t>
            </a:r>
            <a:r>
              <a:rPr sz="614" spc="-85" dirty="0">
                <a:solidFill>
                  <a:srgbClr val="414042"/>
                </a:solidFill>
                <a:latin typeface="Tahoma"/>
                <a:cs typeface="Tahoma"/>
              </a:rPr>
              <a:t>r</a:t>
            </a:r>
            <a:r>
              <a:rPr sz="614" spc="-95" dirty="0">
                <a:solidFill>
                  <a:srgbClr val="414042"/>
                </a:solidFill>
                <a:latin typeface="Tahoma"/>
                <a:cs typeface="Tahoma"/>
              </a:rPr>
              <a:t>re</a:t>
            </a:r>
            <a:r>
              <a:rPr sz="614" spc="-106" dirty="0">
                <a:solidFill>
                  <a:srgbClr val="414042"/>
                </a:solidFill>
                <a:latin typeface="Tahoma"/>
                <a:cs typeface="Tahoma"/>
              </a:rPr>
              <a:t>c</a:t>
            </a:r>
            <a:r>
              <a:rPr sz="614" spc="-72" dirty="0">
                <a:solidFill>
                  <a:srgbClr val="414042"/>
                </a:solidFill>
                <a:latin typeface="Tahoma"/>
                <a:cs typeface="Tahoma"/>
              </a:rPr>
              <a:t>t</a:t>
            </a:r>
            <a:r>
              <a:rPr sz="614" dirty="0">
                <a:solidFill>
                  <a:srgbClr val="414042"/>
                </a:solidFill>
                <a:latin typeface="Tahoma"/>
                <a:cs typeface="Tahoma"/>
              </a:rPr>
              <a:t> </a:t>
            </a:r>
            <a:r>
              <a:rPr sz="614" spc="-123" dirty="0">
                <a:solidFill>
                  <a:srgbClr val="414042"/>
                </a:solidFill>
                <a:latin typeface="Tahoma"/>
                <a:cs typeface="Tahoma"/>
              </a:rPr>
              <a:t>p</a:t>
            </a:r>
            <a:r>
              <a:rPr sz="614" spc="-85" dirty="0">
                <a:solidFill>
                  <a:srgbClr val="414042"/>
                </a:solidFill>
                <a:latin typeface="Tahoma"/>
                <a:cs typeface="Tahoma"/>
              </a:rPr>
              <a:t>r</a:t>
            </a:r>
            <a:r>
              <a:rPr sz="614" spc="-116" dirty="0">
                <a:solidFill>
                  <a:srgbClr val="414042"/>
                </a:solidFill>
                <a:latin typeface="Tahoma"/>
                <a:cs typeface="Tahoma"/>
              </a:rPr>
              <a:t>o</a:t>
            </a:r>
            <a:r>
              <a:rPr sz="614" spc="-123" dirty="0">
                <a:solidFill>
                  <a:srgbClr val="414042"/>
                </a:solidFill>
                <a:latin typeface="Tahoma"/>
                <a:cs typeface="Tahoma"/>
              </a:rPr>
              <a:t>n</a:t>
            </a:r>
            <a:r>
              <a:rPr sz="614" spc="-116" dirty="0">
                <a:solidFill>
                  <a:srgbClr val="414042"/>
                </a:solidFill>
                <a:latin typeface="Tahoma"/>
                <a:cs typeface="Tahoma"/>
              </a:rPr>
              <a:t>o</a:t>
            </a:r>
            <a:r>
              <a:rPr sz="614" spc="-123" dirty="0">
                <a:solidFill>
                  <a:srgbClr val="414042"/>
                </a:solidFill>
                <a:latin typeface="Tahoma"/>
                <a:cs typeface="Tahoma"/>
              </a:rPr>
              <a:t>u</a:t>
            </a:r>
            <a:r>
              <a:rPr sz="614" spc="-119" dirty="0">
                <a:solidFill>
                  <a:srgbClr val="414042"/>
                </a:solidFill>
                <a:latin typeface="Tahoma"/>
                <a:cs typeface="Tahoma"/>
              </a:rPr>
              <a:t>n</a:t>
            </a:r>
            <a:endParaRPr sz="614" dirty="0">
              <a:latin typeface="Tahoma"/>
              <a:cs typeface="Tahoma"/>
            </a:endParaRPr>
          </a:p>
          <a:p>
            <a:pPr marL="8659" marR="3464">
              <a:lnSpc>
                <a:spcPts val="730"/>
              </a:lnSpc>
              <a:spcBef>
                <a:spcPts val="61"/>
              </a:spcBef>
            </a:pPr>
            <a:r>
              <a:rPr sz="614" spc="-99" dirty="0">
                <a:solidFill>
                  <a:srgbClr val="414042"/>
                </a:solidFill>
                <a:latin typeface="Tahoma"/>
                <a:cs typeface="Tahoma"/>
              </a:rPr>
              <a:t>af</a:t>
            </a:r>
            <a:r>
              <a:rPr sz="614" spc="-68" dirty="0">
                <a:solidFill>
                  <a:srgbClr val="414042"/>
                </a:solidFill>
                <a:latin typeface="Tahoma"/>
                <a:cs typeface="Tahoma"/>
              </a:rPr>
              <a:t>t</a:t>
            </a:r>
            <a:r>
              <a:rPr sz="614" spc="-95" dirty="0">
                <a:solidFill>
                  <a:srgbClr val="414042"/>
                </a:solidFill>
                <a:latin typeface="Tahoma"/>
                <a:cs typeface="Tahoma"/>
              </a:rPr>
              <a:t>er</a:t>
            </a:r>
            <a:r>
              <a:rPr sz="614" spc="-27"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10"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123" dirty="0">
                <a:solidFill>
                  <a:srgbClr val="414042"/>
                </a:solidFill>
                <a:latin typeface="Tahoma"/>
                <a:cs typeface="Tahoma"/>
              </a:rPr>
              <a:t>n</a:t>
            </a:r>
            <a:r>
              <a:rPr sz="614" spc="-72" dirty="0">
                <a:solidFill>
                  <a:srgbClr val="414042"/>
                </a:solidFill>
                <a:latin typeface="Tahoma"/>
                <a:cs typeface="Tahoma"/>
              </a:rPr>
              <a:t>t</a:t>
            </a:r>
            <a:r>
              <a:rPr sz="614" spc="-7" dirty="0">
                <a:solidFill>
                  <a:srgbClr val="414042"/>
                </a:solidFill>
                <a:latin typeface="Tahoma"/>
                <a:cs typeface="Tahoma"/>
              </a:rPr>
              <a:t> </a:t>
            </a:r>
            <a:r>
              <a:rPr sz="614" spc="-123" dirty="0">
                <a:solidFill>
                  <a:srgbClr val="414042"/>
                </a:solidFill>
                <a:latin typeface="Tahoma"/>
                <a:cs typeface="Tahoma"/>
              </a:rPr>
              <a:t>h</a:t>
            </a:r>
            <a:r>
              <a:rPr sz="614" spc="-119" dirty="0">
                <a:solidFill>
                  <a:srgbClr val="414042"/>
                </a:solidFill>
                <a:latin typeface="Tahoma"/>
                <a:cs typeface="Tahoma"/>
              </a:rPr>
              <a:t>a</a:t>
            </a:r>
            <a:r>
              <a:rPr sz="614" spc="-95" dirty="0">
                <a:solidFill>
                  <a:srgbClr val="414042"/>
                </a:solidFill>
                <a:latin typeface="Tahoma"/>
                <a:cs typeface="Tahoma"/>
              </a:rPr>
              <a:t>s</a:t>
            </a:r>
            <a:r>
              <a:rPr sz="614" spc="-10" dirty="0">
                <a:solidFill>
                  <a:srgbClr val="414042"/>
                </a:solidFill>
                <a:latin typeface="Tahoma"/>
                <a:cs typeface="Tahoma"/>
              </a:rPr>
              <a:t> </a:t>
            </a:r>
            <a:r>
              <a:rPr sz="614" spc="-130" dirty="0">
                <a:solidFill>
                  <a:srgbClr val="414042"/>
                </a:solidFill>
                <a:latin typeface="Tahoma"/>
                <a:cs typeface="Tahoma"/>
              </a:rPr>
              <a:t>g</a:t>
            </a:r>
            <a:r>
              <a:rPr sz="614" spc="-55" dirty="0">
                <a:solidFill>
                  <a:srgbClr val="414042"/>
                </a:solidFill>
                <a:latin typeface="Tahoma"/>
                <a:cs typeface="Tahoma"/>
              </a:rPr>
              <a:t>i</a:t>
            </a:r>
            <a:r>
              <a:rPr sz="614" spc="-106" dirty="0">
                <a:solidFill>
                  <a:srgbClr val="414042"/>
                </a:solidFill>
                <a:latin typeface="Tahoma"/>
                <a:cs typeface="Tahoma"/>
              </a:rPr>
              <a:t>v</a:t>
            </a:r>
            <a:r>
              <a:rPr sz="614" spc="-116" dirty="0">
                <a:solidFill>
                  <a:srgbClr val="414042"/>
                </a:solidFill>
                <a:latin typeface="Tahoma"/>
                <a:cs typeface="Tahoma"/>
              </a:rPr>
              <a:t>en</a:t>
            </a:r>
            <a:r>
              <a:rPr sz="614" spc="-14"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123" dirty="0">
                <a:solidFill>
                  <a:srgbClr val="414042"/>
                </a:solidFill>
                <a:latin typeface="Tahoma"/>
                <a:cs typeface="Tahoma"/>
              </a:rPr>
              <a:t>e</a:t>
            </a:r>
            <a:r>
              <a:rPr sz="614" spc="-44" dirty="0">
                <a:solidFill>
                  <a:srgbClr val="414042"/>
                </a:solidFill>
                <a:latin typeface="Tahoma"/>
                <a:cs typeface="Tahoma"/>
              </a:rPr>
              <a:t>i</a:t>
            </a:r>
            <a:r>
              <a:rPr sz="614" spc="-72" dirty="0">
                <a:solidFill>
                  <a:srgbClr val="414042"/>
                </a:solidFill>
                <a:latin typeface="Tahoma"/>
                <a:cs typeface="Tahoma"/>
              </a:rPr>
              <a:t>r  </a:t>
            </a:r>
            <a:r>
              <a:rPr sz="614" spc="-61" dirty="0">
                <a:solidFill>
                  <a:srgbClr val="414042"/>
                </a:solidFill>
                <a:latin typeface="Tahoma"/>
                <a:cs typeface="Tahoma"/>
              </a:rPr>
              <a:t>preference.</a:t>
            </a:r>
            <a:endParaRPr sz="614" dirty="0">
              <a:latin typeface="Tahoma"/>
              <a:cs typeface="Tahoma"/>
            </a:endParaRPr>
          </a:p>
        </p:txBody>
      </p:sp>
      <p:grpSp>
        <p:nvGrpSpPr>
          <p:cNvPr id="55" name="object 55"/>
          <p:cNvGrpSpPr/>
          <p:nvPr/>
        </p:nvGrpSpPr>
        <p:grpSpPr>
          <a:xfrm>
            <a:off x="9049614" y="2118446"/>
            <a:ext cx="2027526" cy="590983"/>
            <a:chOff x="12104367" y="3107054"/>
            <a:chExt cx="2973705" cy="866775"/>
          </a:xfrm>
        </p:grpSpPr>
        <p:sp>
          <p:nvSpPr>
            <p:cNvPr id="56" name="object 56"/>
            <p:cNvSpPr/>
            <p:nvPr/>
          </p:nvSpPr>
          <p:spPr>
            <a:xfrm>
              <a:off x="12183110" y="3175635"/>
              <a:ext cx="2888615" cy="791845"/>
            </a:xfrm>
            <a:custGeom>
              <a:avLst/>
              <a:gdLst/>
              <a:ahLst/>
              <a:cxnLst/>
              <a:rect l="l" t="t" r="r" b="b"/>
              <a:pathLst>
                <a:path w="2888615" h="791845">
                  <a:moveTo>
                    <a:pt x="0" y="0"/>
                  </a:moveTo>
                  <a:lnTo>
                    <a:pt x="0" y="791845"/>
                  </a:lnTo>
                  <a:lnTo>
                    <a:pt x="2820035" y="791845"/>
                  </a:lnTo>
                  <a:lnTo>
                    <a:pt x="2888615" y="723265"/>
                  </a:lnTo>
                  <a:lnTo>
                    <a:pt x="2888615" y="0"/>
                  </a:lnTo>
                  <a:lnTo>
                    <a:pt x="0" y="0"/>
                  </a:lnTo>
                  <a:close/>
                </a:path>
              </a:pathLst>
            </a:custGeom>
            <a:ln w="12700">
              <a:solidFill>
                <a:srgbClr val="C6C7C9"/>
              </a:solidFill>
            </a:ln>
          </p:spPr>
          <p:txBody>
            <a:bodyPr wrap="square" lIns="0" tIns="0" rIns="0" bIns="0" rtlCol="0"/>
            <a:lstStyle/>
            <a:p>
              <a:endParaRPr sz="1227" dirty="0"/>
            </a:p>
          </p:txBody>
        </p:sp>
        <p:pic>
          <p:nvPicPr>
            <p:cNvPr id="57" name="object 57"/>
            <p:cNvPicPr/>
            <p:nvPr/>
          </p:nvPicPr>
          <p:blipFill>
            <a:blip r:embed="rId6" cstate="print"/>
            <a:stretch>
              <a:fillRect/>
            </a:stretch>
          </p:blipFill>
          <p:spPr>
            <a:xfrm>
              <a:off x="12104367" y="3107054"/>
              <a:ext cx="160019" cy="160019"/>
            </a:xfrm>
            <a:prstGeom prst="rect">
              <a:avLst/>
            </a:prstGeom>
          </p:spPr>
        </p:pic>
      </p:grpSp>
      <p:sp>
        <p:nvSpPr>
          <p:cNvPr id="58" name="object 58"/>
          <p:cNvSpPr txBox="1"/>
          <p:nvPr/>
        </p:nvSpPr>
        <p:spPr>
          <a:xfrm>
            <a:off x="9177597" y="2233699"/>
            <a:ext cx="1756497" cy="386359"/>
          </a:xfrm>
          <a:prstGeom prst="rect">
            <a:avLst/>
          </a:prstGeom>
        </p:spPr>
        <p:txBody>
          <a:bodyPr vert="horz" wrap="square" lIns="0" tIns="8226" rIns="0" bIns="0" rtlCol="0">
            <a:spAutoFit/>
          </a:bodyPr>
          <a:lstStyle/>
          <a:p>
            <a:pPr marL="8659" marR="3464" algn="just">
              <a:lnSpc>
                <a:spcPct val="100400"/>
              </a:lnSpc>
              <a:spcBef>
                <a:spcPts val="65"/>
              </a:spcBef>
            </a:pPr>
            <a:r>
              <a:rPr sz="614" spc="-106" dirty="0">
                <a:solidFill>
                  <a:srgbClr val="414042"/>
                </a:solidFill>
                <a:latin typeface="Tahoma"/>
                <a:cs typeface="Tahoma"/>
              </a:rPr>
              <a:t>Asking</a:t>
            </a:r>
            <a:r>
              <a:rPr sz="614" spc="65" dirty="0">
                <a:solidFill>
                  <a:srgbClr val="414042"/>
                </a:solidFill>
                <a:latin typeface="Tahoma"/>
                <a:cs typeface="Tahoma"/>
              </a:rPr>
              <a:t> </a:t>
            </a:r>
            <a:r>
              <a:rPr sz="614" spc="-106" dirty="0">
                <a:solidFill>
                  <a:srgbClr val="414042"/>
                </a:solidFill>
                <a:latin typeface="Tahoma"/>
                <a:cs typeface="Tahoma"/>
              </a:rPr>
              <a:t>probing</a:t>
            </a:r>
            <a:r>
              <a:rPr sz="614" spc="68" dirty="0">
                <a:solidFill>
                  <a:srgbClr val="414042"/>
                </a:solidFill>
                <a:latin typeface="Tahoma"/>
                <a:cs typeface="Tahoma"/>
              </a:rPr>
              <a:t> </a:t>
            </a:r>
            <a:r>
              <a:rPr sz="614" spc="-102" dirty="0">
                <a:solidFill>
                  <a:srgbClr val="414042"/>
                </a:solidFill>
                <a:latin typeface="Tahoma"/>
                <a:cs typeface="Tahoma"/>
              </a:rPr>
              <a:t>question</a:t>
            </a:r>
            <a:r>
              <a:rPr sz="614" spc="75" dirty="0">
                <a:solidFill>
                  <a:srgbClr val="414042"/>
                </a:solidFill>
                <a:latin typeface="Tahoma"/>
                <a:cs typeface="Tahoma"/>
              </a:rPr>
              <a:t> </a:t>
            </a:r>
            <a:r>
              <a:rPr sz="614" spc="-106" dirty="0">
                <a:solidFill>
                  <a:srgbClr val="414042"/>
                </a:solidFill>
                <a:latin typeface="Tahoma"/>
                <a:cs typeface="Tahoma"/>
              </a:rPr>
              <a:t>regarding</a:t>
            </a:r>
            <a:r>
              <a:rPr sz="614" spc="68" dirty="0">
                <a:solidFill>
                  <a:srgbClr val="414042"/>
                </a:solidFill>
                <a:latin typeface="Tahoma"/>
                <a:cs typeface="Tahoma"/>
              </a:rPr>
              <a:t> </a:t>
            </a:r>
            <a:r>
              <a:rPr sz="614" spc="-106" dirty="0">
                <a:solidFill>
                  <a:srgbClr val="414042"/>
                </a:solidFill>
                <a:latin typeface="Tahoma"/>
                <a:cs typeface="Tahoma"/>
              </a:rPr>
              <a:t>medications</a:t>
            </a:r>
            <a:r>
              <a:rPr sz="614" spc="65" dirty="0">
                <a:solidFill>
                  <a:srgbClr val="414042"/>
                </a:solidFill>
                <a:latin typeface="Tahoma"/>
                <a:cs typeface="Tahoma"/>
              </a:rPr>
              <a:t> </a:t>
            </a:r>
            <a:r>
              <a:rPr sz="614" spc="-119" dirty="0">
                <a:solidFill>
                  <a:srgbClr val="414042"/>
                </a:solidFill>
                <a:latin typeface="Tahoma"/>
                <a:cs typeface="Tahoma"/>
              </a:rPr>
              <a:t>and</a:t>
            </a:r>
            <a:r>
              <a:rPr sz="614" spc="27" dirty="0">
                <a:solidFill>
                  <a:srgbClr val="414042"/>
                </a:solidFill>
                <a:latin typeface="Tahoma"/>
                <a:cs typeface="Tahoma"/>
              </a:rPr>
              <a:t> </a:t>
            </a:r>
            <a:r>
              <a:rPr sz="614" spc="-109" dirty="0">
                <a:solidFill>
                  <a:srgbClr val="414042"/>
                </a:solidFill>
                <a:latin typeface="Tahoma"/>
                <a:cs typeface="Tahoma"/>
              </a:rPr>
              <a:t>medical</a:t>
            </a:r>
            <a:r>
              <a:rPr sz="614" spc="139" dirty="0">
                <a:solidFill>
                  <a:srgbClr val="414042"/>
                </a:solidFill>
                <a:latin typeface="Tahoma"/>
                <a:cs typeface="Tahoma"/>
              </a:rPr>
              <a:t> </a:t>
            </a:r>
            <a:r>
              <a:rPr sz="614" spc="-106" dirty="0">
                <a:solidFill>
                  <a:srgbClr val="414042"/>
                </a:solidFill>
                <a:latin typeface="Tahoma"/>
                <a:cs typeface="Tahoma"/>
              </a:rPr>
              <a:t>procedures. </a:t>
            </a:r>
            <a:r>
              <a:rPr sz="614" spc="-102" dirty="0">
                <a:solidFill>
                  <a:srgbClr val="414042"/>
                </a:solidFill>
                <a:latin typeface="Tahoma"/>
                <a:cs typeface="Tahoma"/>
              </a:rPr>
              <a:t> </a:t>
            </a:r>
            <a:r>
              <a:rPr sz="614" spc="-78" dirty="0">
                <a:solidFill>
                  <a:srgbClr val="414042"/>
                </a:solidFill>
                <a:latin typeface="Tahoma"/>
                <a:cs typeface="Tahoma"/>
              </a:rPr>
              <a:t>If </a:t>
            </a:r>
            <a:r>
              <a:rPr sz="614" spc="-102" dirty="0">
                <a:solidFill>
                  <a:srgbClr val="414042"/>
                </a:solidFill>
                <a:latin typeface="Tahoma"/>
                <a:cs typeface="Tahoma"/>
              </a:rPr>
              <a:t>the</a:t>
            </a:r>
            <a:r>
              <a:rPr sz="614" spc="-99" dirty="0">
                <a:solidFill>
                  <a:srgbClr val="414042"/>
                </a:solidFill>
                <a:latin typeface="Tahoma"/>
                <a:cs typeface="Tahoma"/>
              </a:rPr>
              <a:t> </a:t>
            </a:r>
            <a:r>
              <a:rPr sz="614" spc="-92" dirty="0">
                <a:solidFill>
                  <a:srgbClr val="414042"/>
                </a:solidFill>
                <a:latin typeface="Tahoma"/>
                <a:cs typeface="Tahoma"/>
              </a:rPr>
              <a:t>individual feels</a:t>
            </a:r>
            <a:r>
              <a:rPr sz="614" spc="-89" dirty="0">
                <a:solidFill>
                  <a:srgbClr val="414042"/>
                </a:solidFill>
                <a:latin typeface="Tahoma"/>
                <a:cs typeface="Tahoma"/>
              </a:rPr>
              <a:t> </a:t>
            </a:r>
            <a:r>
              <a:rPr sz="614" spc="-109" dirty="0">
                <a:solidFill>
                  <a:srgbClr val="414042"/>
                </a:solidFill>
                <a:latin typeface="Tahoma"/>
                <a:cs typeface="Tahoma"/>
              </a:rPr>
              <a:t>harassed</a:t>
            </a:r>
            <a:r>
              <a:rPr sz="614" spc="-106" dirty="0">
                <a:solidFill>
                  <a:srgbClr val="414042"/>
                </a:solidFill>
                <a:latin typeface="Tahoma"/>
                <a:cs typeface="Tahoma"/>
              </a:rPr>
              <a:t> </a:t>
            </a:r>
            <a:r>
              <a:rPr sz="614" spc="-95" dirty="0">
                <a:solidFill>
                  <a:srgbClr val="414042"/>
                </a:solidFill>
                <a:latin typeface="Tahoma"/>
                <a:cs typeface="Tahoma"/>
              </a:rPr>
              <a:t>or violated </a:t>
            </a:r>
            <a:r>
              <a:rPr sz="614" spc="-119" dirty="0">
                <a:solidFill>
                  <a:srgbClr val="414042"/>
                </a:solidFill>
                <a:latin typeface="Tahoma"/>
                <a:cs typeface="Tahoma"/>
              </a:rPr>
              <a:t>by</a:t>
            </a:r>
            <a:r>
              <a:rPr sz="614" spc="-116" dirty="0">
                <a:solidFill>
                  <a:srgbClr val="414042"/>
                </a:solidFill>
                <a:latin typeface="Tahoma"/>
                <a:cs typeface="Tahoma"/>
              </a:rPr>
              <a:t> </a:t>
            </a:r>
            <a:r>
              <a:rPr sz="614" spc="-106" dirty="0">
                <a:solidFill>
                  <a:srgbClr val="414042"/>
                </a:solidFill>
                <a:latin typeface="Tahoma"/>
                <a:cs typeface="Tahoma"/>
              </a:rPr>
              <a:t>the</a:t>
            </a:r>
            <a:r>
              <a:rPr sz="614" spc="-102" dirty="0">
                <a:solidFill>
                  <a:srgbClr val="414042"/>
                </a:solidFill>
                <a:latin typeface="Tahoma"/>
                <a:cs typeface="Tahoma"/>
              </a:rPr>
              <a:t> </a:t>
            </a:r>
            <a:r>
              <a:rPr sz="614" spc="-89" dirty="0">
                <a:solidFill>
                  <a:srgbClr val="414042"/>
                </a:solidFill>
                <a:latin typeface="Tahoma"/>
                <a:cs typeface="Tahoma"/>
              </a:rPr>
              <a:t>staff </a:t>
            </a:r>
            <a:r>
              <a:rPr sz="614" spc="-102" dirty="0">
                <a:solidFill>
                  <a:srgbClr val="414042"/>
                </a:solidFill>
                <a:latin typeface="Tahoma"/>
                <a:cs typeface="Tahoma"/>
              </a:rPr>
              <a:t>or</a:t>
            </a:r>
            <a:r>
              <a:rPr sz="614" spc="-99" dirty="0">
                <a:solidFill>
                  <a:srgbClr val="414042"/>
                </a:solidFill>
                <a:latin typeface="Tahoma"/>
                <a:cs typeface="Tahoma"/>
              </a:rPr>
              <a:t> </a:t>
            </a:r>
            <a:r>
              <a:rPr sz="614" spc="-106" dirty="0">
                <a:solidFill>
                  <a:srgbClr val="414042"/>
                </a:solidFill>
                <a:latin typeface="Tahoma"/>
                <a:cs typeface="Tahoma"/>
              </a:rPr>
              <a:t>the</a:t>
            </a:r>
            <a:r>
              <a:rPr sz="614" spc="-102" dirty="0">
                <a:solidFill>
                  <a:srgbClr val="414042"/>
                </a:solidFill>
                <a:latin typeface="Tahoma"/>
                <a:cs typeface="Tahoma"/>
              </a:rPr>
              <a:t> process,</a:t>
            </a:r>
            <a:r>
              <a:rPr sz="614" spc="-99" dirty="0">
                <a:solidFill>
                  <a:srgbClr val="414042"/>
                </a:solidFill>
                <a:latin typeface="Tahoma"/>
                <a:cs typeface="Tahoma"/>
              </a:rPr>
              <a:t> </a:t>
            </a:r>
            <a:r>
              <a:rPr sz="614" spc="-102" dirty="0">
                <a:solidFill>
                  <a:srgbClr val="414042"/>
                </a:solidFill>
                <a:latin typeface="Tahoma"/>
                <a:cs typeface="Tahoma"/>
              </a:rPr>
              <a:t>the </a:t>
            </a:r>
            <a:r>
              <a:rPr sz="614" spc="-99" dirty="0">
                <a:solidFill>
                  <a:srgbClr val="414042"/>
                </a:solidFill>
                <a:latin typeface="Tahoma"/>
                <a:cs typeface="Tahoma"/>
              </a:rPr>
              <a:t> </a:t>
            </a:r>
            <a:r>
              <a:rPr sz="614" spc="-92" dirty="0">
                <a:solidFill>
                  <a:srgbClr val="414042"/>
                </a:solidFill>
                <a:latin typeface="Tahoma"/>
                <a:cs typeface="Tahoma"/>
              </a:rPr>
              <a:t>individual </a:t>
            </a:r>
            <a:r>
              <a:rPr sz="614" spc="-136" dirty="0">
                <a:solidFill>
                  <a:srgbClr val="414042"/>
                </a:solidFill>
                <a:latin typeface="Tahoma"/>
                <a:cs typeface="Tahoma"/>
              </a:rPr>
              <a:t>may</a:t>
            </a:r>
            <a:r>
              <a:rPr sz="614" spc="-133" dirty="0">
                <a:solidFill>
                  <a:srgbClr val="414042"/>
                </a:solidFill>
                <a:latin typeface="Tahoma"/>
                <a:cs typeface="Tahoma"/>
              </a:rPr>
              <a:t> </a:t>
            </a:r>
            <a:r>
              <a:rPr sz="614" spc="-119" dirty="0">
                <a:solidFill>
                  <a:srgbClr val="414042"/>
                </a:solidFill>
                <a:latin typeface="Tahoma"/>
                <a:cs typeface="Tahoma"/>
              </a:rPr>
              <a:t>abandon</a:t>
            </a:r>
            <a:r>
              <a:rPr sz="614" spc="-48" dirty="0">
                <a:solidFill>
                  <a:srgbClr val="414042"/>
                </a:solidFill>
                <a:latin typeface="Tahoma"/>
                <a:cs typeface="Tahoma"/>
              </a:rPr>
              <a:t> </a:t>
            </a:r>
            <a:r>
              <a:rPr sz="614" spc="-102" dirty="0">
                <a:solidFill>
                  <a:srgbClr val="414042"/>
                </a:solidFill>
                <a:latin typeface="Tahoma"/>
                <a:cs typeface="Tahoma"/>
              </a:rPr>
              <a:t>the</a:t>
            </a:r>
            <a:r>
              <a:rPr sz="614" spc="-14" dirty="0">
                <a:solidFill>
                  <a:srgbClr val="414042"/>
                </a:solidFill>
                <a:latin typeface="Tahoma"/>
                <a:cs typeface="Tahoma"/>
              </a:rPr>
              <a:t> </a:t>
            </a:r>
            <a:r>
              <a:rPr sz="614" spc="-112" dirty="0">
                <a:solidFill>
                  <a:srgbClr val="414042"/>
                </a:solidFill>
                <a:latin typeface="Tahoma"/>
                <a:cs typeface="Tahoma"/>
              </a:rPr>
              <a:t>assessment</a:t>
            </a:r>
            <a:r>
              <a:rPr sz="614" spc="-34" dirty="0">
                <a:solidFill>
                  <a:srgbClr val="414042"/>
                </a:solidFill>
                <a:latin typeface="Tahoma"/>
                <a:cs typeface="Tahoma"/>
              </a:rPr>
              <a:t> </a:t>
            </a:r>
            <a:r>
              <a:rPr sz="614" spc="-106" dirty="0">
                <a:solidFill>
                  <a:srgbClr val="414042"/>
                </a:solidFill>
                <a:latin typeface="Tahoma"/>
                <a:cs typeface="Tahoma"/>
              </a:rPr>
              <a:t>process</a:t>
            </a:r>
            <a:r>
              <a:rPr sz="614" spc="-17" dirty="0">
                <a:solidFill>
                  <a:srgbClr val="414042"/>
                </a:solidFill>
                <a:latin typeface="Tahoma"/>
                <a:cs typeface="Tahoma"/>
              </a:rPr>
              <a:t> </a:t>
            </a:r>
            <a:r>
              <a:rPr sz="614" spc="-119" dirty="0">
                <a:solidFill>
                  <a:srgbClr val="414042"/>
                </a:solidFill>
                <a:latin typeface="Tahoma"/>
                <a:cs typeface="Tahoma"/>
              </a:rPr>
              <a:t>and</a:t>
            </a:r>
            <a:r>
              <a:rPr sz="614" spc="-48" dirty="0">
                <a:solidFill>
                  <a:srgbClr val="414042"/>
                </a:solidFill>
                <a:latin typeface="Tahoma"/>
                <a:cs typeface="Tahoma"/>
              </a:rPr>
              <a:t> </a:t>
            </a:r>
            <a:r>
              <a:rPr sz="614" spc="-95" dirty="0">
                <a:solidFill>
                  <a:srgbClr val="414042"/>
                </a:solidFill>
                <a:latin typeface="Tahoma"/>
                <a:cs typeface="Tahoma"/>
              </a:rPr>
              <a:t>lose </a:t>
            </a:r>
            <a:r>
              <a:rPr sz="614" spc="-106" dirty="0">
                <a:solidFill>
                  <a:srgbClr val="414042"/>
                </a:solidFill>
                <a:latin typeface="Tahoma"/>
                <a:cs typeface="Tahoma"/>
              </a:rPr>
              <a:t>access</a:t>
            </a:r>
            <a:r>
              <a:rPr sz="614" spc="-20" dirty="0">
                <a:solidFill>
                  <a:srgbClr val="414042"/>
                </a:solidFill>
                <a:latin typeface="Tahoma"/>
                <a:cs typeface="Tahoma"/>
              </a:rPr>
              <a:t> </a:t>
            </a:r>
            <a:r>
              <a:rPr sz="614" spc="-99" dirty="0">
                <a:solidFill>
                  <a:srgbClr val="414042"/>
                </a:solidFill>
                <a:latin typeface="Tahoma"/>
                <a:cs typeface="Tahoma"/>
              </a:rPr>
              <a:t>to</a:t>
            </a:r>
            <a:r>
              <a:rPr sz="614" spc="-7" dirty="0">
                <a:solidFill>
                  <a:srgbClr val="414042"/>
                </a:solidFill>
                <a:latin typeface="Tahoma"/>
                <a:cs typeface="Tahoma"/>
              </a:rPr>
              <a:t> </a:t>
            </a:r>
            <a:r>
              <a:rPr sz="614" spc="-82" dirty="0">
                <a:solidFill>
                  <a:srgbClr val="414042"/>
                </a:solidFill>
                <a:latin typeface="Tahoma"/>
                <a:cs typeface="Tahoma"/>
              </a:rPr>
              <a:t>critical </a:t>
            </a:r>
            <a:r>
              <a:rPr sz="614" spc="-78" dirty="0">
                <a:solidFill>
                  <a:srgbClr val="414042"/>
                </a:solidFill>
                <a:latin typeface="Tahoma"/>
                <a:cs typeface="Tahoma"/>
              </a:rPr>
              <a:t> </a:t>
            </a:r>
            <a:r>
              <a:rPr sz="614" spc="-106" dirty="0">
                <a:solidFill>
                  <a:srgbClr val="414042"/>
                </a:solidFill>
                <a:latin typeface="Tahoma"/>
                <a:cs typeface="Tahoma"/>
              </a:rPr>
              <a:t>an</a:t>
            </a:r>
            <a:r>
              <a:rPr sz="614" spc="-99" dirty="0">
                <a:solidFill>
                  <a:srgbClr val="414042"/>
                </a:solidFill>
                <a:latin typeface="Tahoma"/>
                <a:cs typeface="Tahoma"/>
              </a:rPr>
              <a:t>d</a:t>
            </a:r>
            <a:r>
              <a:rPr sz="614" spc="-75" dirty="0">
                <a:solidFill>
                  <a:srgbClr val="414042"/>
                </a:solidFill>
                <a:latin typeface="Tahoma"/>
                <a:cs typeface="Tahoma"/>
              </a:rPr>
              <a:t> </a:t>
            </a:r>
            <a:r>
              <a:rPr sz="614" spc="-106" dirty="0">
                <a:solidFill>
                  <a:srgbClr val="414042"/>
                </a:solidFill>
                <a:latin typeface="Tahoma"/>
                <a:cs typeface="Tahoma"/>
              </a:rPr>
              <a:t>p</a:t>
            </a:r>
            <a:r>
              <a:rPr sz="614" spc="-99" dirty="0">
                <a:solidFill>
                  <a:srgbClr val="414042"/>
                </a:solidFill>
                <a:latin typeface="Tahoma"/>
                <a:cs typeface="Tahoma"/>
              </a:rPr>
              <a:t>o</a:t>
            </a:r>
            <a:r>
              <a:rPr sz="614" spc="-72" dirty="0">
                <a:solidFill>
                  <a:srgbClr val="414042"/>
                </a:solidFill>
                <a:latin typeface="Tahoma"/>
                <a:cs typeface="Tahoma"/>
              </a:rPr>
              <a:t>t</a:t>
            </a:r>
            <a:r>
              <a:rPr sz="614" spc="-99" dirty="0">
                <a:solidFill>
                  <a:srgbClr val="414042"/>
                </a:solidFill>
                <a:latin typeface="Tahoma"/>
                <a:cs typeface="Tahoma"/>
              </a:rPr>
              <a:t>e</a:t>
            </a:r>
            <a:r>
              <a:rPr sz="614" spc="-106" dirty="0">
                <a:solidFill>
                  <a:srgbClr val="414042"/>
                </a:solidFill>
                <a:latin typeface="Tahoma"/>
                <a:cs typeface="Tahoma"/>
              </a:rPr>
              <a:t>n</a:t>
            </a:r>
            <a:r>
              <a:rPr sz="614" spc="-72" dirty="0">
                <a:solidFill>
                  <a:srgbClr val="414042"/>
                </a:solidFill>
                <a:latin typeface="Tahoma"/>
                <a:cs typeface="Tahoma"/>
              </a:rPr>
              <a:t>t</a:t>
            </a:r>
            <a:r>
              <a:rPr sz="614" spc="-37" dirty="0">
                <a:solidFill>
                  <a:srgbClr val="414042"/>
                </a:solidFill>
                <a:latin typeface="Tahoma"/>
                <a:cs typeface="Tahoma"/>
              </a:rPr>
              <a:t>i</a:t>
            </a:r>
            <a:r>
              <a:rPr sz="614" spc="-106" dirty="0">
                <a:solidFill>
                  <a:srgbClr val="414042"/>
                </a:solidFill>
                <a:latin typeface="Tahoma"/>
                <a:cs typeface="Tahoma"/>
              </a:rPr>
              <a:t>a</a:t>
            </a:r>
            <a:r>
              <a:rPr sz="614" spc="-44" dirty="0">
                <a:solidFill>
                  <a:srgbClr val="414042"/>
                </a:solidFill>
                <a:latin typeface="Tahoma"/>
                <a:cs typeface="Tahoma"/>
              </a:rPr>
              <a:t>ll</a:t>
            </a:r>
            <a:r>
              <a:rPr sz="614" spc="-89" dirty="0">
                <a:solidFill>
                  <a:srgbClr val="414042"/>
                </a:solidFill>
                <a:latin typeface="Tahoma"/>
                <a:cs typeface="Tahoma"/>
              </a:rPr>
              <a:t>y</a:t>
            </a:r>
            <a:r>
              <a:rPr sz="614" spc="-75" dirty="0">
                <a:solidFill>
                  <a:srgbClr val="414042"/>
                </a:solidFill>
                <a:latin typeface="Tahoma"/>
                <a:cs typeface="Tahoma"/>
              </a:rPr>
              <a:t> </a:t>
            </a:r>
            <a:r>
              <a:rPr sz="614" spc="-44" dirty="0">
                <a:solidFill>
                  <a:srgbClr val="414042"/>
                </a:solidFill>
                <a:latin typeface="Tahoma"/>
                <a:cs typeface="Tahoma"/>
              </a:rPr>
              <a:t>l</a:t>
            </a:r>
            <a:r>
              <a:rPr sz="614" spc="-37" dirty="0">
                <a:solidFill>
                  <a:srgbClr val="414042"/>
                </a:solidFill>
                <a:latin typeface="Tahoma"/>
                <a:cs typeface="Tahoma"/>
              </a:rPr>
              <a:t>i</a:t>
            </a:r>
            <a:r>
              <a:rPr sz="614" spc="-68" dirty="0">
                <a:solidFill>
                  <a:srgbClr val="414042"/>
                </a:solidFill>
                <a:latin typeface="Tahoma"/>
                <a:cs typeface="Tahoma"/>
              </a:rPr>
              <a:t>f</a:t>
            </a:r>
            <a:r>
              <a:rPr sz="614" spc="-95" dirty="0">
                <a:solidFill>
                  <a:srgbClr val="414042"/>
                </a:solidFill>
                <a:latin typeface="Tahoma"/>
                <a:cs typeface="Tahoma"/>
              </a:rPr>
              <a:t>e</a:t>
            </a:r>
            <a:r>
              <a:rPr sz="614" spc="-72" dirty="0">
                <a:solidFill>
                  <a:srgbClr val="414042"/>
                </a:solidFill>
                <a:latin typeface="Tahoma"/>
                <a:cs typeface="Tahoma"/>
              </a:rPr>
              <a:t> </a:t>
            </a:r>
            <a:r>
              <a:rPr sz="614" spc="-92" dirty="0">
                <a:solidFill>
                  <a:srgbClr val="414042"/>
                </a:solidFill>
                <a:latin typeface="Tahoma"/>
                <a:cs typeface="Tahoma"/>
              </a:rPr>
              <a:t>s</a:t>
            </a:r>
            <a:r>
              <a:rPr sz="614" spc="-99" dirty="0">
                <a:solidFill>
                  <a:srgbClr val="414042"/>
                </a:solidFill>
                <a:latin typeface="Tahoma"/>
                <a:cs typeface="Tahoma"/>
              </a:rPr>
              <a:t>a</a:t>
            </a:r>
            <a:r>
              <a:rPr sz="614" spc="-95" dirty="0">
                <a:solidFill>
                  <a:srgbClr val="414042"/>
                </a:solidFill>
                <a:latin typeface="Tahoma"/>
                <a:cs typeface="Tahoma"/>
              </a:rPr>
              <a:t>v</a:t>
            </a:r>
            <a:r>
              <a:rPr sz="614" spc="-44" dirty="0">
                <a:solidFill>
                  <a:srgbClr val="414042"/>
                </a:solidFill>
                <a:latin typeface="Tahoma"/>
                <a:cs typeface="Tahoma"/>
              </a:rPr>
              <a:t>i</a:t>
            </a:r>
            <a:r>
              <a:rPr sz="614" spc="-106" dirty="0">
                <a:solidFill>
                  <a:srgbClr val="414042"/>
                </a:solidFill>
                <a:latin typeface="Tahoma"/>
                <a:cs typeface="Tahoma"/>
              </a:rPr>
              <a:t>n</a:t>
            </a:r>
            <a:r>
              <a:rPr sz="614" spc="-99" dirty="0">
                <a:solidFill>
                  <a:srgbClr val="414042"/>
                </a:solidFill>
                <a:latin typeface="Tahoma"/>
                <a:cs typeface="Tahoma"/>
              </a:rPr>
              <a:t>g</a:t>
            </a:r>
            <a:r>
              <a:rPr sz="614" spc="-75" dirty="0">
                <a:solidFill>
                  <a:srgbClr val="414042"/>
                </a:solidFill>
                <a:latin typeface="Tahoma"/>
                <a:cs typeface="Tahoma"/>
              </a:rPr>
              <a:t> </a:t>
            </a:r>
            <a:r>
              <a:rPr sz="614" spc="-82" dirty="0">
                <a:solidFill>
                  <a:srgbClr val="414042"/>
                </a:solidFill>
                <a:latin typeface="Tahoma"/>
                <a:cs typeface="Tahoma"/>
              </a:rPr>
              <a:t>s</a:t>
            </a:r>
            <a:r>
              <a:rPr sz="614" spc="-106" dirty="0">
                <a:solidFill>
                  <a:srgbClr val="414042"/>
                </a:solidFill>
                <a:latin typeface="Tahoma"/>
                <a:cs typeface="Tahoma"/>
              </a:rPr>
              <a:t>e</a:t>
            </a:r>
            <a:r>
              <a:rPr sz="614" spc="-68" dirty="0">
                <a:solidFill>
                  <a:srgbClr val="414042"/>
                </a:solidFill>
                <a:latin typeface="Tahoma"/>
                <a:cs typeface="Tahoma"/>
              </a:rPr>
              <a:t>r</a:t>
            </a:r>
            <a:r>
              <a:rPr sz="614" spc="-95" dirty="0">
                <a:solidFill>
                  <a:srgbClr val="414042"/>
                </a:solidFill>
                <a:latin typeface="Tahoma"/>
                <a:cs typeface="Tahoma"/>
              </a:rPr>
              <a:t>v</a:t>
            </a:r>
            <a:r>
              <a:rPr sz="614" spc="-44" dirty="0">
                <a:solidFill>
                  <a:srgbClr val="414042"/>
                </a:solidFill>
                <a:latin typeface="Tahoma"/>
                <a:cs typeface="Tahoma"/>
              </a:rPr>
              <a:t>i</a:t>
            </a:r>
            <a:r>
              <a:rPr sz="614" spc="-82" dirty="0">
                <a:solidFill>
                  <a:srgbClr val="414042"/>
                </a:solidFill>
                <a:latin typeface="Tahoma"/>
                <a:cs typeface="Tahoma"/>
              </a:rPr>
              <a:t>c</a:t>
            </a:r>
            <a:r>
              <a:rPr sz="614" spc="-99" dirty="0">
                <a:solidFill>
                  <a:srgbClr val="414042"/>
                </a:solidFill>
                <a:latin typeface="Tahoma"/>
                <a:cs typeface="Tahoma"/>
              </a:rPr>
              <a:t>e</a:t>
            </a:r>
            <a:r>
              <a:rPr sz="614" spc="-89" dirty="0">
                <a:solidFill>
                  <a:srgbClr val="414042"/>
                </a:solidFill>
                <a:latin typeface="Tahoma"/>
                <a:cs typeface="Tahoma"/>
              </a:rPr>
              <a:t>s</a:t>
            </a:r>
            <a:r>
              <a:rPr sz="614" spc="-55" dirty="0">
                <a:solidFill>
                  <a:srgbClr val="414042"/>
                </a:solidFill>
                <a:latin typeface="Tahoma"/>
                <a:cs typeface="Tahoma"/>
              </a:rPr>
              <a:t>.</a:t>
            </a:r>
            <a:endParaRPr sz="614" dirty="0">
              <a:latin typeface="Tahoma"/>
              <a:cs typeface="Tahoma"/>
            </a:endParaRPr>
          </a:p>
        </p:txBody>
      </p:sp>
      <p:sp>
        <p:nvSpPr>
          <p:cNvPr id="59" name="object 59"/>
          <p:cNvSpPr/>
          <p:nvPr/>
        </p:nvSpPr>
        <p:spPr>
          <a:xfrm>
            <a:off x="1108364" y="2910320"/>
            <a:ext cx="4065010" cy="0"/>
          </a:xfrm>
          <a:custGeom>
            <a:avLst/>
            <a:gdLst/>
            <a:ahLst/>
            <a:cxnLst/>
            <a:rect l="l" t="t" r="r" b="b"/>
            <a:pathLst>
              <a:path w="5962015">
                <a:moveTo>
                  <a:pt x="0" y="0"/>
                </a:moveTo>
                <a:lnTo>
                  <a:pt x="5962015" y="0"/>
                </a:lnTo>
              </a:path>
            </a:pathLst>
          </a:custGeom>
          <a:ln w="6350">
            <a:solidFill>
              <a:srgbClr val="929497"/>
            </a:solidFill>
          </a:ln>
        </p:spPr>
        <p:txBody>
          <a:bodyPr wrap="square" lIns="0" tIns="0" rIns="0" bIns="0" rtlCol="0"/>
          <a:lstStyle/>
          <a:p>
            <a:endParaRPr sz="1227" dirty="0"/>
          </a:p>
        </p:txBody>
      </p:sp>
      <p:sp>
        <p:nvSpPr>
          <p:cNvPr id="60" name="object 60"/>
          <p:cNvSpPr/>
          <p:nvPr/>
        </p:nvSpPr>
        <p:spPr>
          <a:xfrm>
            <a:off x="7012564" y="2910320"/>
            <a:ext cx="4065010" cy="0"/>
          </a:xfrm>
          <a:custGeom>
            <a:avLst/>
            <a:gdLst/>
            <a:ahLst/>
            <a:cxnLst/>
            <a:rect l="l" t="t" r="r" b="b"/>
            <a:pathLst>
              <a:path w="5962015">
                <a:moveTo>
                  <a:pt x="0" y="0"/>
                </a:moveTo>
                <a:lnTo>
                  <a:pt x="5962015" y="0"/>
                </a:lnTo>
              </a:path>
            </a:pathLst>
          </a:custGeom>
          <a:ln w="6350">
            <a:solidFill>
              <a:srgbClr val="929497"/>
            </a:solidFill>
          </a:ln>
        </p:spPr>
        <p:txBody>
          <a:bodyPr wrap="square" lIns="0" tIns="0" rIns="0" bIns="0" rtlCol="0"/>
          <a:lstStyle/>
          <a:p>
            <a:endParaRPr sz="1227" dirty="0"/>
          </a:p>
        </p:txBody>
      </p:sp>
      <p:grpSp>
        <p:nvGrpSpPr>
          <p:cNvPr id="61" name="object 61"/>
          <p:cNvGrpSpPr/>
          <p:nvPr/>
        </p:nvGrpSpPr>
        <p:grpSpPr>
          <a:xfrm>
            <a:off x="1059439" y="2965304"/>
            <a:ext cx="2025361" cy="668482"/>
            <a:chOff x="385444" y="4349113"/>
            <a:chExt cx="2970530" cy="980440"/>
          </a:xfrm>
        </p:grpSpPr>
        <p:sp>
          <p:nvSpPr>
            <p:cNvPr id="62" name="object 62"/>
            <p:cNvSpPr/>
            <p:nvPr/>
          </p:nvSpPr>
          <p:spPr>
            <a:xfrm>
              <a:off x="463550" y="4422775"/>
              <a:ext cx="2886075" cy="900430"/>
            </a:xfrm>
            <a:custGeom>
              <a:avLst/>
              <a:gdLst/>
              <a:ahLst/>
              <a:cxnLst/>
              <a:rect l="l" t="t" r="r" b="b"/>
              <a:pathLst>
                <a:path w="2886075" h="900429">
                  <a:moveTo>
                    <a:pt x="0" y="0"/>
                  </a:moveTo>
                  <a:lnTo>
                    <a:pt x="0" y="900430"/>
                  </a:lnTo>
                  <a:lnTo>
                    <a:pt x="2817495" y="900430"/>
                  </a:lnTo>
                  <a:lnTo>
                    <a:pt x="2886075" y="831850"/>
                  </a:lnTo>
                  <a:lnTo>
                    <a:pt x="2886075" y="0"/>
                  </a:lnTo>
                  <a:lnTo>
                    <a:pt x="0" y="0"/>
                  </a:lnTo>
                  <a:close/>
                </a:path>
              </a:pathLst>
            </a:custGeom>
            <a:ln w="12700">
              <a:solidFill>
                <a:srgbClr val="C6C7C9"/>
              </a:solidFill>
            </a:ln>
          </p:spPr>
          <p:txBody>
            <a:bodyPr wrap="square" lIns="0" tIns="0" rIns="0" bIns="0" rtlCol="0"/>
            <a:lstStyle/>
            <a:p>
              <a:endParaRPr sz="1227" dirty="0"/>
            </a:p>
          </p:txBody>
        </p:sp>
        <p:pic>
          <p:nvPicPr>
            <p:cNvPr id="63" name="object 63"/>
            <p:cNvPicPr/>
            <p:nvPr/>
          </p:nvPicPr>
          <p:blipFill>
            <a:blip r:embed="rId7" cstate="print"/>
            <a:stretch>
              <a:fillRect/>
            </a:stretch>
          </p:blipFill>
          <p:spPr>
            <a:xfrm>
              <a:off x="385444" y="4349113"/>
              <a:ext cx="160019" cy="160019"/>
            </a:xfrm>
            <a:prstGeom prst="rect">
              <a:avLst/>
            </a:prstGeom>
          </p:spPr>
        </p:pic>
      </p:grpSp>
      <p:sp>
        <p:nvSpPr>
          <p:cNvPr id="64" name="object 64"/>
          <p:cNvSpPr txBox="1"/>
          <p:nvPr/>
        </p:nvSpPr>
        <p:spPr>
          <a:xfrm>
            <a:off x="1185932" y="3084714"/>
            <a:ext cx="1769485" cy="480872"/>
          </a:xfrm>
          <a:prstGeom prst="rect">
            <a:avLst/>
          </a:prstGeom>
        </p:spPr>
        <p:txBody>
          <a:bodyPr vert="horz" wrap="square" lIns="0" tIns="8226" rIns="0" bIns="0" rtlCol="0">
            <a:spAutoFit/>
          </a:bodyPr>
          <a:lstStyle/>
          <a:p>
            <a:pPr marL="8659" marR="3464">
              <a:lnSpc>
                <a:spcPct val="100299"/>
              </a:lnSpc>
              <a:spcBef>
                <a:spcPts val="65"/>
              </a:spcBef>
            </a:pPr>
            <a:r>
              <a:rPr sz="614" spc="-139" dirty="0">
                <a:solidFill>
                  <a:srgbClr val="414042"/>
                </a:solidFill>
                <a:latin typeface="Tahoma"/>
                <a:cs typeface="Tahoma"/>
              </a:rPr>
              <a:t>When</a:t>
            </a:r>
            <a:r>
              <a:rPr sz="614" spc="-136" dirty="0">
                <a:solidFill>
                  <a:srgbClr val="414042"/>
                </a:solidFill>
                <a:latin typeface="Tahoma"/>
                <a:cs typeface="Tahoma"/>
              </a:rPr>
              <a:t> </a:t>
            </a:r>
            <a:r>
              <a:rPr sz="614" spc="-92" dirty="0">
                <a:solidFill>
                  <a:srgbClr val="414042"/>
                </a:solidFill>
                <a:latin typeface="Tahoma"/>
                <a:cs typeface="Tahoma"/>
              </a:rPr>
              <a:t>referring</a:t>
            </a:r>
            <a:r>
              <a:rPr sz="614" spc="-89" dirty="0">
                <a:solidFill>
                  <a:srgbClr val="414042"/>
                </a:solidFill>
                <a:latin typeface="Tahoma"/>
                <a:cs typeface="Tahoma"/>
              </a:rPr>
              <a:t> </a:t>
            </a:r>
            <a:r>
              <a:rPr sz="614" spc="-112" dirty="0">
                <a:solidFill>
                  <a:srgbClr val="414042"/>
                </a:solidFill>
                <a:latin typeface="Tahoma"/>
                <a:cs typeface="Tahoma"/>
              </a:rPr>
              <a:t>a</a:t>
            </a:r>
            <a:r>
              <a:rPr sz="614" spc="-109" dirty="0">
                <a:solidFill>
                  <a:srgbClr val="414042"/>
                </a:solidFill>
                <a:latin typeface="Tahoma"/>
                <a:cs typeface="Tahoma"/>
              </a:rPr>
              <a:t> </a:t>
            </a:r>
            <a:r>
              <a:rPr sz="614" spc="-85" dirty="0">
                <a:solidFill>
                  <a:srgbClr val="414042"/>
                </a:solidFill>
                <a:latin typeface="Tahoma"/>
                <a:cs typeface="Tahoma"/>
              </a:rPr>
              <a:t>client</a:t>
            </a:r>
            <a:r>
              <a:rPr sz="614" spc="-82" dirty="0">
                <a:solidFill>
                  <a:srgbClr val="414042"/>
                </a:solidFill>
                <a:latin typeface="Tahoma"/>
                <a:cs typeface="Tahoma"/>
              </a:rPr>
              <a:t> </a:t>
            </a:r>
            <a:r>
              <a:rPr sz="614" spc="-99" dirty="0">
                <a:solidFill>
                  <a:srgbClr val="414042"/>
                </a:solidFill>
                <a:latin typeface="Tahoma"/>
                <a:cs typeface="Tahoma"/>
              </a:rPr>
              <a:t>to</a:t>
            </a:r>
            <a:r>
              <a:rPr sz="614" spc="-95" dirty="0">
                <a:solidFill>
                  <a:srgbClr val="414042"/>
                </a:solidFill>
                <a:latin typeface="Tahoma"/>
                <a:cs typeface="Tahoma"/>
              </a:rPr>
              <a:t> </a:t>
            </a:r>
            <a:r>
              <a:rPr sz="614" spc="-112" dirty="0">
                <a:solidFill>
                  <a:srgbClr val="414042"/>
                </a:solidFill>
                <a:latin typeface="Tahoma"/>
                <a:cs typeface="Tahoma"/>
              </a:rPr>
              <a:t>a</a:t>
            </a:r>
            <a:r>
              <a:rPr sz="614" spc="-109" dirty="0">
                <a:solidFill>
                  <a:srgbClr val="414042"/>
                </a:solidFill>
                <a:latin typeface="Tahoma"/>
                <a:cs typeface="Tahoma"/>
              </a:rPr>
              <a:t> </a:t>
            </a:r>
            <a:r>
              <a:rPr sz="614" spc="-95" dirty="0">
                <a:solidFill>
                  <a:srgbClr val="414042"/>
                </a:solidFill>
                <a:latin typeface="Tahoma"/>
                <a:cs typeface="Tahoma"/>
              </a:rPr>
              <a:t>single-sex</a:t>
            </a:r>
            <a:r>
              <a:rPr sz="614" spc="-92" dirty="0">
                <a:solidFill>
                  <a:srgbClr val="414042"/>
                </a:solidFill>
                <a:latin typeface="Tahoma"/>
                <a:cs typeface="Tahoma"/>
              </a:rPr>
              <a:t> </a:t>
            </a:r>
            <a:r>
              <a:rPr sz="614" spc="-102" dirty="0">
                <a:solidFill>
                  <a:srgbClr val="414042"/>
                </a:solidFill>
                <a:latin typeface="Tahoma"/>
                <a:cs typeface="Tahoma"/>
              </a:rPr>
              <a:t>or</a:t>
            </a:r>
            <a:r>
              <a:rPr sz="614" spc="-99" dirty="0">
                <a:solidFill>
                  <a:srgbClr val="414042"/>
                </a:solidFill>
                <a:latin typeface="Tahoma"/>
                <a:cs typeface="Tahoma"/>
              </a:rPr>
              <a:t> </a:t>
            </a:r>
            <a:r>
              <a:rPr sz="614" spc="-106" dirty="0">
                <a:solidFill>
                  <a:srgbClr val="414042"/>
                </a:solidFill>
                <a:latin typeface="Tahoma"/>
                <a:cs typeface="Tahoma"/>
              </a:rPr>
              <a:t>sex</a:t>
            </a:r>
            <a:r>
              <a:rPr sz="614" spc="-102" dirty="0">
                <a:solidFill>
                  <a:srgbClr val="414042"/>
                </a:solidFill>
                <a:latin typeface="Tahoma"/>
                <a:cs typeface="Tahoma"/>
              </a:rPr>
              <a:t> </a:t>
            </a:r>
            <a:r>
              <a:rPr sz="614" spc="-109" dirty="0">
                <a:solidFill>
                  <a:srgbClr val="414042"/>
                </a:solidFill>
                <a:latin typeface="Tahoma"/>
                <a:cs typeface="Tahoma"/>
              </a:rPr>
              <a:t>segregated</a:t>
            </a:r>
            <a:r>
              <a:rPr sz="614" spc="-27" dirty="0">
                <a:solidFill>
                  <a:srgbClr val="414042"/>
                </a:solidFill>
                <a:latin typeface="Tahoma"/>
                <a:cs typeface="Tahoma"/>
              </a:rPr>
              <a:t> </a:t>
            </a:r>
            <a:r>
              <a:rPr sz="614" spc="-95" dirty="0">
                <a:solidFill>
                  <a:srgbClr val="414042"/>
                </a:solidFill>
                <a:latin typeface="Tahoma"/>
                <a:cs typeface="Tahoma"/>
              </a:rPr>
              <a:t>project,</a:t>
            </a:r>
            <a:r>
              <a:rPr sz="614" dirty="0">
                <a:solidFill>
                  <a:srgbClr val="414042"/>
                </a:solidFill>
                <a:latin typeface="Tahoma"/>
                <a:cs typeface="Tahoma"/>
              </a:rPr>
              <a:t> </a:t>
            </a:r>
            <a:r>
              <a:rPr sz="614" spc="-102" dirty="0">
                <a:solidFill>
                  <a:srgbClr val="414042"/>
                </a:solidFill>
                <a:latin typeface="Tahoma"/>
                <a:cs typeface="Tahoma"/>
              </a:rPr>
              <a:t>the</a:t>
            </a:r>
            <a:r>
              <a:rPr sz="614" spc="-14" dirty="0">
                <a:solidFill>
                  <a:srgbClr val="414042"/>
                </a:solidFill>
                <a:latin typeface="Tahoma"/>
                <a:cs typeface="Tahoma"/>
              </a:rPr>
              <a:t> </a:t>
            </a:r>
            <a:r>
              <a:rPr sz="614" spc="-89" dirty="0">
                <a:solidFill>
                  <a:srgbClr val="414042"/>
                </a:solidFill>
                <a:latin typeface="Tahoma"/>
                <a:cs typeface="Tahoma"/>
              </a:rPr>
              <a:t>staff </a:t>
            </a:r>
            <a:r>
              <a:rPr sz="614" spc="-184" dirty="0">
                <a:solidFill>
                  <a:srgbClr val="414042"/>
                </a:solidFill>
                <a:latin typeface="Tahoma"/>
                <a:cs typeface="Tahoma"/>
              </a:rPr>
              <a:t> </a:t>
            </a:r>
            <a:r>
              <a:rPr sz="614" spc="-109" dirty="0">
                <a:solidFill>
                  <a:srgbClr val="414042"/>
                </a:solidFill>
                <a:latin typeface="Tahoma"/>
                <a:cs typeface="Tahoma"/>
              </a:rPr>
              <a:t>person</a:t>
            </a:r>
            <a:r>
              <a:rPr sz="614" spc="-106" dirty="0">
                <a:solidFill>
                  <a:srgbClr val="414042"/>
                </a:solidFill>
                <a:latin typeface="Tahoma"/>
                <a:cs typeface="Tahoma"/>
              </a:rPr>
              <a:t> </a:t>
            </a:r>
            <a:r>
              <a:rPr sz="614" spc="-92" dirty="0">
                <a:solidFill>
                  <a:srgbClr val="414042"/>
                </a:solidFill>
                <a:latin typeface="Tahoma"/>
                <a:cs typeface="Tahoma"/>
              </a:rPr>
              <a:t>offers</a:t>
            </a:r>
            <a:r>
              <a:rPr sz="614" spc="-89" dirty="0">
                <a:solidFill>
                  <a:srgbClr val="414042"/>
                </a:solidFill>
                <a:latin typeface="Tahoma"/>
                <a:cs typeface="Tahoma"/>
              </a:rPr>
              <a:t> </a:t>
            </a:r>
            <a:r>
              <a:rPr sz="614" spc="-99" dirty="0">
                <a:solidFill>
                  <a:srgbClr val="414042"/>
                </a:solidFill>
                <a:latin typeface="Tahoma"/>
                <a:cs typeface="Tahoma"/>
              </a:rPr>
              <a:t>to</a:t>
            </a:r>
            <a:r>
              <a:rPr sz="614" spc="-7" dirty="0">
                <a:solidFill>
                  <a:srgbClr val="414042"/>
                </a:solidFill>
                <a:latin typeface="Tahoma"/>
                <a:cs typeface="Tahoma"/>
              </a:rPr>
              <a:t> </a:t>
            </a:r>
            <a:r>
              <a:rPr sz="614" spc="-89" dirty="0">
                <a:solidFill>
                  <a:srgbClr val="414042"/>
                </a:solidFill>
                <a:latin typeface="Tahoma"/>
                <a:cs typeface="Tahoma"/>
              </a:rPr>
              <a:t>assist </a:t>
            </a:r>
            <a:r>
              <a:rPr sz="614" spc="-102" dirty="0">
                <a:solidFill>
                  <a:srgbClr val="414042"/>
                </a:solidFill>
                <a:latin typeface="Tahoma"/>
                <a:cs typeface="Tahoma"/>
              </a:rPr>
              <a:t>the</a:t>
            </a:r>
            <a:r>
              <a:rPr sz="614" spc="-14" dirty="0">
                <a:solidFill>
                  <a:srgbClr val="414042"/>
                </a:solidFill>
                <a:latin typeface="Tahoma"/>
                <a:cs typeface="Tahoma"/>
              </a:rPr>
              <a:t> </a:t>
            </a:r>
            <a:r>
              <a:rPr sz="614" spc="-89" dirty="0">
                <a:solidFill>
                  <a:srgbClr val="414042"/>
                </a:solidFill>
                <a:latin typeface="Tahoma"/>
                <a:cs typeface="Tahoma"/>
              </a:rPr>
              <a:t>client</a:t>
            </a:r>
            <a:r>
              <a:rPr sz="614" spc="14" dirty="0">
                <a:solidFill>
                  <a:srgbClr val="414042"/>
                </a:solidFill>
                <a:latin typeface="Tahoma"/>
                <a:cs typeface="Tahoma"/>
              </a:rPr>
              <a:t> </a:t>
            </a:r>
            <a:r>
              <a:rPr sz="614" spc="-99" dirty="0">
                <a:solidFill>
                  <a:srgbClr val="414042"/>
                </a:solidFill>
                <a:latin typeface="Tahoma"/>
                <a:cs typeface="Tahoma"/>
              </a:rPr>
              <a:t>to</a:t>
            </a:r>
            <a:r>
              <a:rPr sz="614" spc="-3" dirty="0">
                <a:solidFill>
                  <a:srgbClr val="414042"/>
                </a:solidFill>
                <a:latin typeface="Tahoma"/>
                <a:cs typeface="Tahoma"/>
              </a:rPr>
              <a:t> </a:t>
            </a:r>
            <a:r>
              <a:rPr sz="614" spc="-109" dirty="0">
                <a:solidFill>
                  <a:srgbClr val="414042"/>
                </a:solidFill>
                <a:latin typeface="Tahoma"/>
                <a:cs typeface="Tahoma"/>
              </a:rPr>
              <a:t>ensure</a:t>
            </a:r>
            <a:r>
              <a:rPr sz="614" spc="-27" dirty="0">
                <a:solidFill>
                  <a:srgbClr val="414042"/>
                </a:solidFill>
                <a:latin typeface="Tahoma"/>
                <a:cs typeface="Tahoma"/>
              </a:rPr>
              <a:t> </a:t>
            </a:r>
            <a:r>
              <a:rPr sz="614" spc="-106" dirty="0">
                <a:solidFill>
                  <a:srgbClr val="414042"/>
                </a:solidFill>
                <a:latin typeface="Tahoma"/>
                <a:cs typeface="Tahoma"/>
              </a:rPr>
              <a:t>they</a:t>
            </a:r>
            <a:r>
              <a:rPr sz="614" spc="-20" dirty="0">
                <a:solidFill>
                  <a:srgbClr val="414042"/>
                </a:solidFill>
                <a:latin typeface="Tahoma"/>
                <a:cs typeface="Tahoma"/>
              </a:rPr>
              <a:t> </a:t>
            </a:r>
            <a:r>
              <a:rPr sz="614" spc="-102" dirty="0">
                <a:solidFill>
                  <a:srgbClr val="414042"/>
                </a:solidFill>
                <a:latin typeface="Tahoma"/>
                <a:cs typeface="Tahoma"/>
              </a:rPr>
              <a:t>are</a:t>
            </a:r>
            <a:r>
              <a:rPr sz="614" spc="-14" dirty="0">
                <a:solidFill>
                  <a:srgbClr val="414042"/>
                </a:solidFill>
                <a:latin typeface="Tahoma"/>
                <a:cs typeface="Tahoma"/>
              </a:rPr>
              <a:t> </a:t>
            </a:r>
            <a:r>
              <a:rPr sz="614" spc="-102" dirty="0">
                <a:solidFill>
                  <a:srgbClr val="414042"/>
                </a:solidFill>
                <a:latin typeface="Tahoma"/>
                <a:cs typeface="Tahoma"/>
              </a:rPr>
              <a:t>able</a:t>
            </a:r>
            <a:r>
              <a:rPr sz="614" spc="-10" dirty="0">
                <a:solidFill>
                  <a:srgbClr val="414042"/>
                </a:solidFill>
                <a:latin typeface="Tahoma"/>
                <a:cs typeface="Tahoma"/>
              </a:rPr>
              <a:t> </a:t>
            </a:r>
            <a:r>
              <a:rPr sz="614" spc="-99" dirty="0">
                <a:solidFill>
                  <a:srgbClr val="414042"/>
                </a:solidFill>
                <a:latin typeface="Tahoma"/>
                <a:cs typeface="Tahoma"/>
              </a:rPr>
              <a:t>to</a:t>
            </a:r>
            <a:r>
              <a:rPr sz="614" spc="-7" dirty="0">
                <a:solidFill>
                  <a:srgbClr val="414042"/>
                </a:solidFill>
                <a:latin typeface="Tahoma"/>
                <a:cs typeface="Tahoma"/>
              </a:rPr>
              <a:t> </a:t>
            </a:r>
            <a:r>
              <a:rPr sz="614" spc="-106" dirty="0">
                <a:solidFill>
                  <a:srgbClr val="414042"/>
                </a:solidFill>
                <a:latin typeface="Tahoma"/>
                <a:cs typeface="Tahoma"/>
              </a:rPr>
              <a:t>access</a:t>
            </a:r>
            <a:r>
              <a:rPr sz="614" spc="-20" dirty="0">
                <a:solidFill>
                  <a:srgbClr val="414042"/>
                </a:solidFill>
                <a:latin typeface="Tahoma"/>
                <a:cs typeface="Tahoma"/>
              </a:rPr>
              <a:t> </a:t>
            </a:r>
            <a:r>
              <a:rPr sz="614" spc="-99" dirty="0">
                <a:solidFill>
                  <a:srgbClr val="414042"/>
                </a:solidFill>
                <a:latin typeface="Tahoma"/>
                <a:cs typeface="Tahoma"/>
              </a:rPr>
              <a:t>services </a:t>
            </a:r>
            <a:r>
              <a:rPr sz="614" spc="-95" dirty="0">
                <a:solidFill>
                  <a:srgbClr val="414042"/>
                </a:solidFill>
                <a:latin typeface="Tahoma"/>
                <a:cs typeface="Tahoma"/>
              </a:rPr>
              <a:t> </a:t>
            </a:r>
            <a:r>
              <a:rPr sz="614" spc="-92" dirty="0">
                <a:solidFill>
                  <a:srgbClr val="414042"/>
                </a:solidFill>
                <a:latin typeface="Tahoma"/>
                <a:cs typeface="Tahoma"/>
              </a:rPr>
              <a:t>for </a:t>
            </a:r>
            <a:r>
              <a:rPr sz="614" spc="-112" dirty="0">
                <a:solidFill>
                  <a:srgbClr val="414042"/>
                </a:solidFill>
                <a:latin typeface="Tahoma"/>
                <a:cs typeface="Tahoma"/>
              </a:rPr>
              <a:t>which</a:t>
            </a:r>
            <a:r>
              <a:rPr sz="614" spc="-34" dirty="0">
                <a:solidFill>
                  <a:srgbClr val="414042"/>
                </a:solidFill>
                <a:latin typeface="Tahoma"/>
                <a:cs typeface="Tahoma"/>
              </a:rPr>
              <a:t> </a:t>
            </a:r>
            <a:r>
              <a:rPr sz="614" spc="-106" dirty="0">
                <a:solidFill>
                  <a:srgbClr val="414042"/>
                </a:solidFill>
                <a:latin typeface="Tahoma"/>
                <a:cs typeface="Tahoma"/>
              </a:rPr>
              <a:t>they</a:t>
            </a:r>
            <a:r>
              <a:rPr sz="614" spc="-20" dirty="0">
                <a:solidFill>
                  <a:srgbClr val="414042"/>
                </a:solidFill>
                <a:latin typeface="Tahoma"/>
                <a:cs typeface="Tahoma"/>
              </a:rPr>
              <a:t> </a:t>
            </a:r>
            <a:r>
              <a:rPr sz="614" spc="-102" dirty="0">
                <a:solidFill>
                  <a:srgbClr val="414042"/>
                </a:solidFill>
                <a:latin typeface="Tahoma"/>
                <a:cs typeface="Tahoma"/>
              </a:rPr>
              <a:t>are</a:t>
            </a:r>
            <a:r>
              <a:rPr sz="614" spc="-14" dirty="0">
                <a:solidFill>
                  <a:srgbClr val="414042"/>
                </a:solidFill>
                <a:latin typeface="Tahoma"/>
                <a:cs typeface="Tahoma"/>
              </a:rPr>
              <a:t> </a:t>
            </a:r>
            <a:r>
              <a:rPr sz="614" spc="-82" dirty="0">
                <a:solidFill>
                  <a:srgbClr val="414042"/>
                </a:solidFill>
                <a:latin typeface="Tahoma"/>
                <a:cs typeface="Tahoma"/>
              </a:rPr>
              <a:t>eligible. </a:t>
            </a:r>
            <a:r>
              <a:rPr sz="614" spc="-78" dirty="0">
                <a:solidFill>
                  <a:srgbClr val="414042"/>
                </a:solidFill>
                <a:latin typeface="Tahoma"/>
                <a:cs typeface="Tahoma"/>
              </a:rPr>
              <a:t>If</a:t>
            </a:r>
            <a:r>
              <a:rPr sz="614" spc="37" dirty="0">
                <a:solidFill>
                  <a:srgbClr val="414042"/>
                </a:solidFill>
                <a:latin typeface="Tahoma"/>
                <a:cs typeface="Tahoma"/>
              </a:rPr>
              <a:t> </a:t>
            </a:r>
            <a:r>
              <a:rPr sz="614" spc="-102" dirty="0">
                <a:solidFill>
                  <a:srgbClr val="414042"/>
                </a:solidFill>
                <a:latin typeface="Tahoma"/>
                <a:cs typeface="Tahoma"/>
              </a:rPr>
              <a:t>the</a:t>
            </a:r>
            <a:r>
              <a:rPr sz="614" spc="-10" dirty="0">
                <a:solidFill>
                  <a:srgbClr val="414042"/>
                </a:solidFill>
                <a:latin typeface="Tahoma"/>
                <a:cs typeface="Tahoma"/>
              </a:rPr>
              <a:t> </a:t>
            </a:r>
            <a:r>
              <a:rPr sz="614" spc="-99" dirty="0">
                <a:solidFill>
                  <a:srgbClr val="414042"/>
                </a:solidFill>
                <a:latin typeface="Tahoma"/>
                <a:cs typeface="Tahoma"/>
              </a:rPr>
              <a:t>project</a:t>
            </a:r>
            <a:r>
              <a:rPr sz="614" spc="85" dirty="0">
                <a:solidFill>
                  <a:srgbClr val="414042"/>
                </a:solidFill>
                <a:latin typeface="Tahoma"/>
                <a:cs typeface="Tahoma"/>
              </a:rPr>
              <a:t> </a:t>
            </a:r>
            <a:r>
              <a:rPr sz="614" spc="-92" dirty="0">
                <a:solidFill>
                  <a:srgbClr val="414042"/>
                </a:solidFill>
                <a:latin typeface="Tahoma"/>
                <a:cs typeface="Tahoma"/>
              </a:rPr>
              <a:t>rejects</a:t>
            </a:r>
            <a:r>
              <a:rPr sz="614" spc="109" dirty="0">
                <a:solidFill>
                  <a:srgbClr val="414042"/>
                </a:solidFill>
                <a:latin typeface="Tahoma"/>
                <a:cs typeface="Tahoma"/>
              </a:rPr>
              <a:t> </a:t>
            </a:r>
            <a:r>
              <a:rPr sz="614" spc="-102" dirty="0">
                <a:solidFill>
                  <a:srgbClr val="414042"/>
                </a:solidFill>
                <a:latin typeface="Tahoma"/>
                <a:cs typeface="Tahoma"/>
              </a:rPr>
              <a:t>the</a:t>
            </a:r>
            <a:r>
              <a:rPr sz="614" spc="75" dirty="0">
                <a:solidFill>
                  <a:srgbClr val="414042"/>
                </a:solidFill>
                <a:latin typeface="Tahoma"/>
                <a:cs typeface="Tahoma"/>
              </a:rPr>
              <a:t> </a:t>
            </a:r>
            <a:r>
              <a:rPr sz="614" spc="-85" dirty="0">
                <a:solidFill>
                  <a:srgbClr val="414042"/>
                </a:solidFill>
                <a:latin typeface="Tahoma"/>
                <a:cs typeface="Tahoma"/>
              </a:rPr>
              <a:t>client</a:t>
            </a:r>
            <a:r>
              <a:rPr sz="614" spc="20" dirty="0">
                <a:solidFill>
                  <a:srgbClr val="414042"/>
                </a:solidFill>
                <a:latin typeface="Tahoma"/>
                <a:cs typeface="Tahoma"/>
              </a:rPr>
              <a:t> </a:t>
            </a:r>
            <a:r>
              <a:rPr sz="614" spc="-116" dirty="0">
                <a:solidFill>
                  <a:srgbClr val="414042"/>
                </a:solidFill>
                <a:latin typeface="Tahoma"/>
                <a:cs typeface="Tahoma"/>
              </a:rPr>
              <a:t>based</a:t>
            </a:r>
            <a:r>
              <a:rPr sz="614" spc="37" dirty="0">
                <a:solidFill>
                  <a:srgbClr val="414042"/>
                </a:solidFill>
                <a:latin typeface="Tahoma"/>
                <a:cs typeface="Tahoma"/>
              </a:rPr>
              <a:t> </a:t>
            </a:r>
            <a:r>
              <a:rPr sz="614" spc="-116" dirty="0">
                <a:solidFill>
                  <a:srgbClr val="414042"/>
                </a:solidFill>
                <a:latin typeface="Tahoma"/>
                <a:cs typeface="Tahoma"/>
              </a:rPr>
              <a:t>on </a:t>
            </a:r>
            <a:r>
              <a:rPr sz="614" spc="-112" dirty="0">
                <a:solidFill>
                  <a:srgbClr val="414042"/>
                </a:solidFill>
                <a:latin typeface="Tahoma"/>
                <a:cs typeface="Tahoma"/>
              </a:rPr>
              <a:t> </a:t>
            </a:r>
            <a:r>
              <a:rPr sz="614" spc="-123" dirty="0">
                <a:solidFill>
                  <a:srgbClr val="414042"/>
                </a:solidFill>
                <a:latin typeface="Tahoma"/>
                <a:cs typeface="Tahoma"/>
              </a:rPr>
              <a:t>g</a:t>
            </a:r>
            <a:r>
              <a:rPr sz="614" spc="-116" dirty="0">
                <a:solidFill>
                  <a:srgbClr val="414042"/>
                </a:solidFill>
                <a:latin typeface="Tahoma"/>
                <a:cs typeface="Tahoma"/>
              </a:rPr>
              <a:t>e</a:t>
            </a:r>
            <a:r>
              <a:rPr sz="614" spc="-123" dirty="0">
                <a:solidFill>
                  <a:srgbClr val="414042"/>
                </a:solidFill>
                <a:latin typeface="Tahoma"/>
                <a:cs typeface="Tahoma"/>
              </a:rPr>
              <a:t>n</a:t>
            </a:r>
            <a:r>
              <a:rPr sz="614" spc="-130" dirty="0">
                <a:solidFill>
                  <a:srgbClr val="414042"/>
                </a:solidFill>
                <a:latin typeface="Tahoma"/>
                <a:cs typeface="Tahoma"/>
              </a:rPr>
              <a:t>d</a:t>
            </a:r>
            <a:r>
              <a:rPr sz="614" spc="-95" dirty="0">
                <a:solidFill>
                  <a:srgbClr val="414042"/>
                </a:solidFill>
                <a:latin typeface="Tahoma"/>
                <a:cs typeface="Tahoma"/>
              </a:rPr>
              <a:t>er</a:t>
            </a:r>
            <a:r>
              <a:rPr sz="614" spc="-17" dirty="0">
                <a:solidFill>
                  <a:srgbClr val="414042"/>
                </a:solidFill>
                <a:latin typeface="Tahoma"/>
                <a:cs typeface="Tahoma"/>
              </a:rPr>
              <a:t> </a:t>
            </a:r>
            <a:r>
              <a:rPr sz="614" spc="-116" dirty="0">
                <a:solidFill>
                  <a:srgbClr val="414042"/>
                </a:solidFill>
                <a:latin typeface="Tahoma"/>
                <a:cs typeface="Tahoma"/>
              </a:rPr>
              <a:t>exp</a:t>
            </a:r>
            <a:r>
              <a:rPr sz="614" spc="-78" dirty="0">
                <a:solidFill>
                  <a:srgbClr val="414042"/>
                </a:solidFill>
                <a:latin typeface="Tahoma"/>
                <a:cs typeface="Tahoma"/>
              </a:rPr>
              <a:t>r</a:t>
            </a:r>
            <a:r>
              <a:rPr sz="614" spc="-123" dirty="0">
                <a:solidFill>
                  <a:srgbClr val="414042"/>
                </a:solidFill>
                <a:latin typeface="Tahoma"/>
                <a:cs typeface="Tahoma"/>
              </a:rPr>
              <a:t>e</a:t>
            </a:r>
            <a:r>
              <a:rPr sz="614" spc="-95" dirty="0">
                <a:solidFill>
                  <a:srgbClr val="414042"/>
                </a:solidFill>
                <a:latin typeface="Tahoma"/>
                <a:cs typeface="Tahoma"/>
              </a:rPr>
              <a:t>s</a:t>
            </a:r>
            <a:r>
              <a:rPr sz="614" spc="-102" dirty="0">
                <a:solidFill>
                  <a:srgbClr val="414042"/>
                </a:solidFill>
                <a:latin typeface="Tahoma"/>
                <a:cs typeface="Tahoma"/>
              </a:rPr>
              <a:t>s</a:t>
            </a:r>
            <a:r>
              <a:rPr sz="614" spc="-82" dirty="0">
                <a:solidFill>
                  <a:srgbClr val="414042"/>
                </a:solidFill>
                <a:latin typeface="Tahoma"/>
                <a:cs typeface="Tahoma"/>
              </a:rPr>
              <a:t>io</a:t>
            </a:r>
            <a:r>
              <a:rPr sz="614" spc="-123" dirty="0">
                <a:solidFill>
                  <a:srgbClr val="414042"/>
                </a:solidFill>
                <a:latin typeface="Tahoma"/>
                <a:cs typeface="Tahoma"/>
              </a:rPr>
              <a:t>n</a:t>
            </a:r>
            <a:r>
              <a:rPr sz="614" spc="-65" dirty="0">
                <a:solidFill>
                  <a:srgbClr val="414042"/>
                </a:solidFill>
                <a:latin typeface="Tahoma"/>
                <a:cs typeface="Tahoma"/>
              </a:rPr>
              <a:t>,</a:t>
            </a:r>
            <a:r>
              <a:rPr sz="614" spc="-20"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10" dirty="0">
                <a:solidFill>
                  <a:srgbClr val="414042"/>
                </a:solidFill>
                <a:latin typeface="Tahoma"/>
                <a:cs typeface="Tahoma"/>
              </a:rPr>
              <a:t> </a:t>
            </a:r>
            <a:r>
              <a:rPr sz="614" spc="-102" dirty="0">
                <a:solidFill>
                  <a:srgbClr val="414042"/>
                </a:solidFill>
                <a:latin typeface="Tahoma"/>
                <a:cs typeface="Tahoma"/>
              </a:rPr>
              <a:t>s</a:t>
            </a:r>
            <a:r>
              <a:rPr sz="614" spc="-68" dirty="0">
                <a:solidFill>
                  <a:srgbClr val="414042"/>
                </a:solidFill>
                <a:latin typeface="Tahoma"/>
                <a:cs typeface="Tahoma"/>
              </a:rPr>
              <a:t>t</a:t>
            </a:r>
            <a:r>
              <a:rPr sz="614" spc="-119" dirty="0">
                <a:solidFill>
                  <a:srgbClr val="414042"/>
                </a:solidFill>
                <a:latin typeface="Tahoma"/>
                <a:cs typeface="Tahoma"/>
              </a:rPr>
              <a:t>a</a:t>
            </a:r>
            <a:r>
              <a:rPr sz="614" spc="-65" dirty="0">
                <a:solidFill>
                  <a:srgbClr val="414042"/>
                </a:solidFill>
                <a:latin typeface="Tahoma"/>
                <a:cs typeface="Tahoma"/>
              </a:rPr>
              <a:t>f</a:t>
            </a:r>
            <a:r>
              <a:rPr sz="614" spc="-68" dirty="0">
                <a:solidFill>
                  <a:srgbClr val="414042"/>
                </a:solidFill>
                <a:latin typeface="Tahoma"/>
                <a:cs typeface="Tahoma"/>
              </a:rPr>
              <a:t>f</a:t>
            </a:r>
            <a:r>
              <a:rPr sz="614" spc="-10" dirty="0">
                <a:solidFill>
                  <a:srgbClr val="414042"/>
                </a:solidFill>
                <a:latin typeface="Tahoma"/>
                <a:cs typeface="Tahoma"/>
              </a:rPr>
              <a:t> </a:t>
            </a:r>
            <a:r>
              <a:rPr sz="614" spc="-130" dirty="0">
                <a:solidFill>
                  <a:srgbClr val="414042"/>
                </a:solidFill>
                <a:latin typeface="Tahoma"/>
                <a:cs typeface="Tahoma"/>
              </a:rPr>
              <a:t>p</a:t>
            </a:r>
            <a:r>
              <a:rPr sz="614" spc="-95" dirty="0">
                <a:solidFill>
                  <a:srgbClr val="414042"/>
                </a:solidFill>
                <a:latin typeface="Tahoma"/>
                <a:cs typeface="Tahoma"/>
              </a:rPr>
              <a:t>er</a:t>
            </a:r>
            <a:r>
              <a:rPr sz="614" spc="-102"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17" dirty="0">
                <a:solidFill>
                  <a:srgbClr val="414042"/>
                </a:solidFill>
                <a:latin typeface="Tahoma"/>
                <a:cs typeface="Tahoma"/>
              </a:rPr>
              <a:t> </a:t>
            </a:r>
            <a:r>
              <a:rPr sz="614" spc="-95" dirty="0">
                <a:solidFill>
                  <a:srgbClr val="414042"/>
                </a:solidFill>
                <a:latin typeface="Tahoma"/>
                <a:cs typeface="Tahoma"/>
              </a:rPr>
              <a:t>re</a:t>
            </a:r>
            <a:r>
              <a:rPr sz="614" spc="-130" dirty="0">
                <a:solidFill>
                  <a:srgbClr val="414042"/>
                </a:solidFill>
                <a:latin typeface="Tahoma"/>
                <a:cs typeface="Tahoma"/>
              </a:rPr>
              <a:t>p</a:t>
            </a:r>
            <a:r>
              <a:rPr sz="614" spc="-116" dirty="0">
                <a:solidFill>
                  <a:srgbClr val="414042"/>
                </a:solidFill>
                <a:latin typeface="Tahoma"/>
                <a:cs typeface="Tahoma"/>
              </a:rPr>
              <a:t>o</a:t>
            </a:r>
            <a:r>
              <a:rPr sz="614" spc="-85" dirty="0">
                <a:solidFill>
                  <a:srgbClr val="414042"/>
                </a:solidFill>
                <a:latin typeface="Tahoma"/>
                <a:cs typeface="Tahoma"/>
              </a:rPr>
              <a:t>r</a:t>
            </a:r>
            <a:r>
              <a:rPr sz="614" spc="-68" dirty="0">
                <a:solidFill>
                  <a:srgbClr val="414042"/>
                </a:solidFill>
                <a:latin typeface="Tahoma"/>
                <a:cs typeface="Tahoma"/>
              </a:rPr>
              <a:t>t</a:t>
            </a:r>
            <a:r>
              <a:rPr sz="614" spc="-95" dirty="0">
                <a:solidFill>
                  <a:srgbClr val="414042"/>
                </a:solidFill>
                <a:latin typeface="Tahoma"/>
                <a:cs typeface="Tahoma"/>
              </a:rPr>
              <a:t>s</a:t>
            </a:r>
            <a:r>
              <a:rPr sz="614" spc="-20"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20" dirty="0">
                <a:solidFill>
                  <a:srgbClr val="414042"/>
                </a:solidFill>
                <a:latin typeface="Tahoma"/>
                <a:cs typeface="Tahoma"/>
              </a:rPr>
              <a:t> </a:t>
            </a:r>
            <a:r>
              <a:rPr sz="614" spc="-106" dirty="0">
                <a:solidFill>
                  <a:srgbClr val="414042"/>
                </a:solidFill>
                <a:latin typeface="Tahoma"/>
                <a:cs typeface="Tahoma"/>
              </a:rPr>
              <a:t>v</a:t>
            </a:r>
            <a:r>
              <a:rPr sz="614" spc="-55" dirty="0">
                <a:solidFill>
                  <a:srgbClr val="414042"/>
                </a:solidFill>
                <a:latin typeface="Tahoma"/>
                <a:cs typeface="Tahoma"/>
              </a:rPr>
              <a:t>i</a:t>
            </a:r>
            <a:r>
              <a:rPr sz="614" spc="-126" dirty="0">
                <a:solidFill>
                  <a:srgbClr val="414042"/>
                </a:solidFill>
                <a:latin typeface="Tahoma"/>
                <a:cs typeface="Tahoma"/>
              </a:rPr>
              <a:t>o</a:t>
            </a:r>
            <a:r>
              <a:rPr sz="614" spc="-44" dirty="0">
                <a:solidFill>
                  <a:srgbClr val="414042"/>
                </a:solidFill>
                <a:latin typeface="Tahoma"/>
                <a:cs typeface="Tahoma"/>
              </a:rPr>
              <a:t>l</a:t>
            </a:r>
            <a:r>
              <a:rPr sz="614" spc="-119" dirty="0">
                <a:solidFill>
                  <a:srgbClr val="414042"/>
                </a:solidFill>
                <a:latin typeface="Tahoma"/>
                <a:cs typeface="Tahoma"/>
              </a:rPr>
              <a:t>a</a:t>
            </a:r>
            <a:r>
              <a:rPr sz="614" spc="-75" dirty="0">
                <a:solidFill>
                  <a:srgbClr val="414042"/>
                </a:solidFill>
                <a:latin typeface="Tahoma"/>
                <a:cs typeface="Tahoma"/>
              </a:rPr>
              <a:t>t</a:t>
            </a:r>
            <a:r>
              <a:rPr sz="614" spc="-44" dirty="0">
                <a:solidFill>
                  <a:srgbClr val="414042"/>
                </a:solidFill>
                <a:latin typeface="Tahoma"/>
                <a:cs typeface="Tahoma"/>
              </a:rPr>
              <a:t>i</a:t>
            </a:r>
            <a:r>
              <a:rPr sz="614" spc="-116" dirty="0">
                <a:solidFill>
                  <a:srgbClr val="414042"/>
                </a:solidFill>
                <a:latin typeface="Tahoma"/>
                <a:cs typeface="Tahoma"/>
              </a:rPr>
              <a:t>o</a:t>
            </a:r>
            <a:r>
              <a:rPr sz="614" spc="-119" dirty="0">
                <a:solidFill>
                  <a:srgbClr val="414042"/>
                </a:solidFill>
                <a:latin typeface="Tahoma"/>
                <a:cs typeface="Tahoma"/>
              </a:rPr>
              <a:t>n</a:t>
            </a:r>
            <a:r>
              <a:rPr sz="614" spc="-24" dirty="0">
                <a:solidFill>
                  <a:srgbClr val="414042"/>
                </a:solidFill>
                <a:latin typeface="Tahoma"/>
                <a:cs typeface="Tahoma"/>
              </a:rPr>
              <a:t> </a:t>
            </a:r>
            <a:r>
              <a:rPr sz="614" spc="-75" dirty="0">
                <a:solidFill>
                  <a:srgbClr val="414042"/>
                </a:solidFill>
                <a:latin typeface="Tahoma"/>
                <a:cs typeface="Tahoma"/>
              </a:rPr>
              <a:t>t</a:t>
            </a:r>
            <a:r>
              <a:rPr sz="614" spc="-119" dirty="0">
                <a:solidFill>
                  <a:srgbClr val="414042"/>
                </a:solidFill>
                <a:latin typeface="Tahoma"/>
                <a:cs typeface="Tahoma"/>
              </a:rPr>
              <a:t>o</a:t>
            </a:r>
            <a:r>
              <a:rPr sz="614" spc="-10"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10" dirty="0">
                <a:solidFill>
                  <a:srgbClr val="414042"/>
                </a:solidFill>
                <a:latin typeface="Tahoma"/>
                <a:cs typeface="Tahoma"/>
              </a:rPr>
              <a:t> </a:t>
            </a:r>
            <a:r>
              <a:rPr sz="614" spc="-133" dirty="0">
                <a:solidFill>
                  <a:srgbClr val="414042"/>
                </a:solidFill>
                <a:latin typeface="Tahoma"/>
                <a:cs typeface="Tahoma"/>
              </a:rPr>
              <a:t>C</a:t>
            </a:r>
            <a:r>
              <a:rPr sz="614" spc="-116" dirty="0">
                <a:solidFill>
                  <a:srgbClr val="414042"/>
                </a:solidFill>
                <a:latin typeface="Tahoma"/>
                <a:cs typeface="Tahoma"/>
              </a:rPr>
              <a:t>o</a:t>
            </a:r>
            <a:r>
              <a:rPr sz="614" spc="-130" dirty="0">
                <a:solidFill>
                  <a:srgbClr val="414042"/>
                </a:solidFill>
                <a:latin typeface="Tahoma"/>
                <a:cs typeface="Tahoma"/>
              </a:rPr>
              <a:t>C</a:t>
            </a:r>
            <a:r>
              <a:rPr sz="614" spc="-17" dirty="0">
                <a:solidFill>
                  <a:srgbClr val="414042"/>
                </a:solidFill>
                <a:latin typeface="Tahoma"/>
                <a:cs typeface="Tahoma"/>
              </a:rPr>
              <a:t> </a:t>
            </a:r>
            <a:r>
              <a:rPr sz="614" spc="-112" dirty="0">
                <a:solidFill>
                  <a:srgbClr val="414042"/>
                </a:solidFill>
                <a:latin typeface="Tahoma"/>
                <a:cs typeface="Tahoma"/>
              </a:rPr>
              <a:t>whi</a:t>
            </a:r>
            <a:r>
              <a:rPr sz="614" spc="-44" dirty="0">
                <a:solidFill>
                  <a:srgbClr val="414042"/>
                </a:solidFill>
                <a:latin typeface="Tahoma"/>
                <a:cs typeface="Tahoma"/>
              </a:rPr>
              <a:t>l</a:t>
            </a:r>
            <a:r>
              <a:rPr sz="614" spc="-85" dirty="0">
                <a:solidFill>
                  <a:srgbClr val="414042"/>
                </a:solidFill>
                <a:latin typeface="Tahoma"/>
                <a:cs typeface="Tahoma"/>
              </a:rPr>
              <a:t>e  </a:t>
            </a:r>
            <a:r>
              <a:rPr sz="614" spc="-102" dirty="0">
                <a:solidFill>
                  <a:srgbClr val="414042"/>
                </a:solidFill>
                <a:latin typeface="Tahoma"/>
                <a:cs typeface="Tahoma"/>
              </a:rPr>
              <a:t>continuing</a:t>
            </a:r>
            <a:r>
              <a:rPr sz="614" spc="-72" dirty="0">
                <a:solidFill>
                  <a:srgbClr val="414042"/>
                </a:solidFill>
                <a:latin typeface="Tahoma"/>
                <a:cs typeface="Tahoma"/>
              </a:rPr>
              <a:t> </a:t>
            </a:r>
            <a:r>
              <a:rPr sz="614" spc="-95" dirty="0">
                <a:solidFill>
                  <a:srgbClr val="414042"/>
                </a:solidFill>
                <a:latin typeface="Tahoma"/>
                <a:cs typeface="Tahoma"/>
              </a:rPr>
              <a:t>to</a:t>
            </a:r>
            <a:r>
              <a:rPr sz="614" spc="-68" dirty="0">
                <a:solidFill>
                  <a:srgbClr val="414042"/>
                </a:solidFill>
                <a:latin typeface="Tahoma"/>
                <a:cs typeface="Tahoma"/>
              </a:rPr>
              <a:t> </a:t>
            </a:r>
            <a:r>
              <a:rPr sz="614" spc="-119" dirty="0">
                <a:solidFill>
                  <a:srgbClr val="414042"/>
                </a:solidFill>
                <a:latin typeface="Tahoma"/>
                <a:cs typeface="Tahoma"/>
              </a:rPr>
              <a:t>work</a:t>
            </a:r>
            <a:r>
              <a:rPr sz="614" spc="-65" dirty="0">
                <a:solidFill>
                  <a:srgbClr val="414042"/>
                </a:solidFill>
                <a:latin typeface="Tahoma"/>
                <a:cs typeface="Tahoma"/>
              </a:rPr>
              <a:t> </a:t>
            </a:r>
            <a:r>
              <a:rPr sz="614" spc="-102" dirty="0">
                <a:solidFill>
                  <a:srgbClr val="414042"/>
                </a:solidFill>
                <a:latin typeface="Tahoma"/>
                <a:cs typeface="Tahoma"/>
              </a:rPr>
              <a:t>with</a:t>
            </a:r>
            <a:r>
              <a:rPr sz="614" spc="-72" dirty="0">
                <a:solidFill>
                  <a:srgbClr val="414042"/>
                </a:solidFill>
                <a:latin typeface="Tahoma"/>
                <a:cs typeface="Tahoma"/>
              </a:rPr>
              <a:t> </a:t>
            </a:r>
            <a:r>
              <a:rPr sz="614" spc="-102" dirty="0">
                <a:solidFill>
                  <a:srgbClr val="414042"/>
                </a:solidFill>
                <a:latin typeface="Tahoma"/>
                <a:cs typeface="Tahoma"/>
              </a:rPr>
              <a:t>the</a:t>
            </a:r>
            <a:r>
              <a:rPr sz="614" spc="-68" dirty="0">
                <a:solidFill>
                  <a:srgbClr val="414042"/>
                </a:solidFill>
                <a:latin typeface="Tahoma"/>
                <a:cs typeface="Tahoma"/>
              </a:rPr>
              <a:t> </a:t>
            </a:r>
            <a:r>
              <a:rPr sz="614" spc="-85" dirty="0">
                <a:solidFill>
                  <a:srgbClr val="414042"/>
                </a:solidFill>
                <a:latin typeface="Tahoma"/>
                <a:cs typeface="Tahoma"/>
              </a:rPr>
              <a:t>client.</a:t>
            </a:r>
            <a:endParaRPr sz="614" dirty="0">
              <a:latin typeface="Tahoma"/>
              <a:cs typeface="Tahoma"/>
            </a:endParaRPr>
          </a:p>
        </p:txBody>
      </p:sp>
      <p:grpSp>
        <p:nvGrpSpPr>
          <p:cNvPr id="65" name="object 65"/>
          <p:cNvGrpSpPr/>
          <p:nvPr/>
        </p:nvGrpSpPr>
        <p:grpSpPr>
          <a:xfrm>
            <a:off x="3142384" y="2965305"/>
            <a:ext cx="992765" cy="609166"/>
            <a:chOff x="3440429" y="4349113"/>
            <a:chExt cx="1456055" cy="893444"/>
          </a:xfrm>
        </p:grpSpPr>
        <p:sp>
          <p:nvSpPr>
            <p:cNvPr id="66" name="object 66"/>
            <p:cNvSpPr/>
            <p:nvPr/>
          </p:nvSpPr>
          <p:spPr>
            <a:xfrm>
              <a:off x="3522344" y="4422775"/>
              <a:ext cx="1367790" cy="813435"/>
            </a:xfrm>
            <a:custGeom>
              <a:avLst/>
              <a:gdLst/>
              <a:ahLst/>
              <a:cxnLst/>
              <a:rect l="l" t="t" r="r" b="b"/>
              <a:pathLst>
                <a:path w="1367789" h="813435">
                  <a:moveTo>
                    <a:pt x="0" y="0"/>
                  </a:moveTo>
                  <a:lnTo>
                    <a:pt x="0" y="813435"/>
                  </a:lnTo>
                  <a:lnTo>
                    <a:pt x="1299210" y="813435"/>
                  </a:lnTo>
                  <a:lnTo>
                    <a:pt x="1367790" y="744855"/>
                  </a:lnTo>
                  <a:lnTo>
                    <a:pt x="1367790" y="0"/>
                  </a:lnTo>
                  <a:lnTo>
                    <a:pt x="0" y="0"/>
                  </a:lnTo>
                  <a:close/>
                </a:path>
              </a:pathLst>
            </a:custGeom>
            <a:ln w="12699">
              <a:solidFill>
                <a:srgbClr val="C6C7C9"/>
              </a:solidFill>
            </a:ln>
          </p:spPr>
          <p:txBody>
            <a:bodyPr wrap="square" lIns="0" tIns="0" rIns="0" bIns="0" rtlCol="0"/>
            <a:lstStyle/>
            <a:p>
              <a:endParaRPr sz="1227" dirty="0"/>
            </a:p>
          </p:txBody>
        </p:sp>
        <p:pic>
          <p:nvPicPr>
            <p:cNvPr id="67" name="object 67"/>
            <p:cNvPicPr/>
            <p:nvPr/>
          </p:nvPicPr>
          <p:blipFill>
            <a:blip r:embed="rId7" cstate="print"/>
            <a:stretch>
              <a:fillRect/>
            </a:stretch>
          </p:blipFill>
          <p:spPr>
            <a:xfrm>
              <a:off x="3440429" y="4349113"/>
              <a:ext cx="160019" cy="160019"/>
            </a:xfrm>
            <a:prstGeom prst="rect">
              <a:avLst/>
            </a:prstGeom>
          </p:spPr>
        </p:pic>
      </p:grpSp>
      <p:sp>
        <p:nvSpPr>
          <p:cNvPr id="68" name="object 68"/>
          <p:cNvSpPr txBox="1"/>
          <p:nvPr/>
        </p:nvSpPr>
        <p:spPr>
          <a:xfrm>
            <a:off x="3271404" y="3084714"/>
            <a:ext cx="687098" cy="386359"/>
          </a:xfrm>
          <a:prstGeom prst="rect">
            <a:avLst/>
          </a:prstGeom>
        </p:spPr>
        <p:txBody>
          <a:bodyPr vert="horz" wrap="square" lIns="0" tIns="8226" rIns="0" bIns="0" rtlCol="0">
            <a:spAutoFit/>
          </a:bodyPr>
          <a:lstStyle/>
          <a:p>
            <a:pPr marL="8659" marR="3464">
              <a:lnSpc>
                <a:spcPct val="100400"/>
              </a:lnSpc>
              <a:spcBef>
                <a:spcPts val="65"/>
              </a:spcBef>
            </a:pPr>
            <a:r>
              <a:rPr sz="614" spc="-147" dirty="0">
                <a:solidFill>
                  <a:srgbClr val="414042"/>
                </a:solidFill>
                <a:latin typeface="Tahoma"/>
                <a:cs typeface="Tahoma"/>
              </a:rPr>
              <a:t>Ma</a:t>
            </a:r>
            <a:r>
              <a:rPr sz="614" spc="-112" dirty="0">
                <a:solidFill>
                  <a:srgbClr val="414042"/>
                </a:solidFill>
                <a:latin typeface="Tahoma"/>
                <a:cs typeface="Tahoma"/>
              </a:rPr>
              <a:t>k</a:t>
            </a:r>
            <a:r>
              <a:rPr sz="614" spc="-44"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51"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55" dirty="0">
                <a:solidFill>
                  <a:srgbClr val="414042"/>
                </a:solidFill>
                <a:latin typeface="Tahoma"/>
                <a:cs typeface="Tahoma"/>
              </a:rPr>
              <a:t> </a:t>
            </a:r>
            <a:r>
              <a:rPr sz="614" spc="-106" dirty="0">
                <a:solidFill>
                  <a:srgbClr val="414042"/>
                </a:solidFill>
                <a:latin typeface="Tahoma"/>
                <a:cs typeface="Tahoma"/>
              </a:rPr>
              <a:t>c</a:t>
            </a:r>
            <a:r>
              <a:rPr sz="614" spc="-116" dirty="0">
                <a:solidFill>
                  <a:srgbClr val="414042"/>
                </a:solidFill>
                <a:latin typeface="Tahoma"/>
                <a:cs typeface="Tahoma"/>
              </a:rPr>
              <a:t>o</a:t>
            </a:r>
            <a:r>
              <a:rPr sz="614" spc="-123" dirty="0">
                <a:solidFill>
                  <a:srgbClr val="414042"/>
                </a:solidFill>
                <a:latin typeface="Tahoma"/>
                <a:cs typeface="Tahoma"/>
              </a:rPr>
              <a:t>nn</a:t>
            </a:r>
            <a:r>
              <a:rPr sz="614" spc="-116" dirty="0">
                <a:solidFill>
                  <a:srgbClr val="414042"/>
                </a:solidFill>
                <a:latin typeface="Tahoma"/>
                <a:cs typeface="Tahoma"/>
              </a:rPr>
              <a:t>e</a:t>
            </a:r>
            <a:r>
              <a:rPr sz="614" spc="-106" dirty="0">
                <a:solidFill>
                  <a:srgbClr val="414042"/>
                </a:solidFill>
                <a:latin typeface="Tahoma"/>
                <a:cs typeface="Tahoma"/>
              </a:rPr>
              <a:t>c</a:t>
            </a:r>
            <a:r>
              <a:rPr sz="614" spc="-75" dirty="0">
                <a:solidFill>
                  <a:srgbClr val="414042"/>
                </a:solidFill>
                <a:latin typeface="Tahoma"/>
                <a:cs typeface="Tahoma"/>
              </a:rPr>
              <a:t>t</a:t>
            </a:r>
            <a:r>
              <a:rPr sz="614" spc="-44" dirty="0">
                <a:solidFill>
                  <a:srgbClr val="414042"/>
                </a:solidFill>
                <a:latin typeface="Tahoma"/>
                <a:cs typeface="Tahoma"/>
              </a:rPr>
              <a:t>i</a:t>
            </a:r>
            <a:r>
              <a:rPr sz="614" spc="-116" dirty="0">
                <a:solidFill>
                  <a:srgbClr val="414042"/>
                </a:solidFill>
                <a:latin typeface="Tahoma"/>
                <a:cs typeface="Tahoma"/>
              </a:rPr>
              <a:t>o</a:t>
            </a:r>
            <a:r>
              <a:rPr sz="614" spc="-119" dirty="0">
                <a:solidFill>
                  <a:srgbClr val="414042"/>
                </a:solidFill>
                <a:latin typeface="Tahoma"/>
                <a:cs typeface="Tahoma"/>
              </a:rPr>
              <a:t>n</a:t>
            </a:r>
            <a:r>
              <a:rPr sz="614" spc="51" dirty="0">
                <a:solidFill>
                  <a:srgbClr val="414042"/>
                </a:solidFill>
                <a:latin typeface="Tahoma"/>
                <a:cs typeface="Tahoma"/>
              </a:rPr>
              <a:t> </a:t>
            </a:r>
            <a:r>
              <a:rPr sz="614" spc="-85" dirty="0">
                <a:solidFill>
                  <a:srgbClr val="414042"/>
                </a:solidFill>
                <a:latin typeface="Tahoma"/>
                <a:cs typeface="Tahoma"/>
              </a:rPr>
              <a:t>to  </a:t>
            </a:r>
            <a:r>
              <a:rPr sz="614" spc="-72" dirty="0">
                <a:solidFill>
                  <a:srgbClr val="414042"/>
                </a:solidFill>
                <a:latin typeface="Tahoma"/>
                <a:cs typeface="Tahoma"/>
              </a:rPr>
              <a:t>t</a:t>
            </a:r>
            <a:r>
              <a:rPr sz="614" spc="-106" dirty="0">
                <a:solidFill>
                  <a:srgbClr val="414042"/>
                </a:solidFill>
                <a:latin typeface="Tahoma"/>
                <a:cs typeface="Tahoma"/>
              </a:rPr>
              <a:t>h</a:t>
            </a:r>
            <a:r>
              <a:rPr sz="614" spc="-95" dirty="0">
                <a:solidFill>
                  <a:srgbClr val="414042"/>
                </a:solidFill>
                <a:latin typeface="Tahoma"/>
                <a:cs typeface="Tahoma"/>
              </a:rPr>
              <a:t>e</a:t>
            </a:r>
            <a:r>
              <a:rPr sz="614" spc="-72" dirty="0">
                <a:solidFill>
                  <a:srgbClr val="414042"/>
                </a:solidFill>
                <a:latin typeface="Tahoma"/>
                <a:cs typeface="Tahoma"/>
              </a:rPr>
              <a:t> </a:t>
            </a:r>
            <a:r>
              <a:rPr sz="614" spc="-68" dirty="0">
                <a:solidFill>
                  <a:srgbClr val="414042"/>
                </a:solidFill>
                <a:latin typeface="Tahoma"/>
                <a:cs typeface="Tahoma"/>
              </a:rPr>
              <a:t>r</a:t>
            </a:r>
            <a:r>
              <a:rPr sz="614" spc="-92" dirty="0">
                <a:solidFill>
                  <a:srgbClr val="414042"/>
                </a:solidFill>
                <a:latin typeface="Tahoma"/>
                <a:cs typeface="Tahoma"/>
              </a:rPr>
              <a:t>efe</a:t>
            </a:r>
            <a:r>
              <a:rPr sz="614" spc="-68" dirty="0">
                <a:solidFill>
                  <a:srgbClr val="414042"/>
                </a:solidFill>
                <a:latin typeface="Tahoma"/>
                <a:cs typeface="Tahoma"/>
              </a:rPr>
              <a:t>rr</a:t>
            </a:r>
            <a:r>
              <a:rPr sz="614" spc="-106" dirty="0">
                <a:solidFill>
                  <a:srgbClr val="414042"/>
                </a:solidFill>
                <a:latin typeface="Tahoma"/>
                <a:cs typeface="Tahoma"/>
              </a:rPr>
              <a:t>a</a:t>
            </a:r>
            <a:r>
              <a:rPr sz="614" spc="-41" dirty="0">
                <a:solidFill>
                  <a:srgbClr val="414042"/>
                </a:solidFill>
                <a:latin typeface="Tahoma"/>
                <a:cs typeface="Tahoma"/>
              </a:rPr>
              <a:t>l</a:t>
            </a:r>
            <a:r>
              <a:rPr sz="614" spc="-65" dirty="0">
                <a:solidFill>
                  <a:srgbClr val="414042"/>
                </a:solidFill>
                <a:latin typeface="Tahoma"/>
                <a:cs typeface="Tahoma"/>
              </a:rPr>
              <a:t> </a:t>
            </a:r>
            <a:r>
              <a:rPr sz="614" spc="-106" dirty="0">
                <a:solidFill>
                  <a:srgbClr val="414042"/>
                </a:solidFill>
                <a:latin typeface="Tahoma"/>
                <a:cs typeface="Tahoma"/>
              </a:rPr>
              <a:t>p</a:t>
            </a:r>
            <a:r>
              <a:rPr sz="614" spc="-68" dirty="0">
                <a:solidFill>
                  <a:srgbClr val="414042"/>
                </a:solidFill>
                <a:latin typeface="Tahoma"/>
                <a:cs typeface="Tahoma"/>
              </a:rPr>
              <a:t>r</a:t>
            </a:r>
            <a:r>
              <a:rPr sz="614" spc="-109" dirty="0">
                <a:solidFill>
                  <a:srgbClr val="414042"/>
                </a:solidFill>
                <a:latin typeface="Tahoma"/>
                <a:cs typeface="Tahoma"/>
              </a:rPr>
              <a:t>o</a:t>
            </a:r>
            <a:r>
              <a:rPr sz="614" spc="-55" dirty="0">
                <a:solidFill>
                  <a:srgbClr val="414042"/>
                </a:solidFill>
                <a:latin typeface="Tahoma"/>
                <a:cs typeface="Tahoma"/>
              </a:rPr>
              <a:t>j</a:t>
            </a:r>
            <a:r>
              <a:rPr sz="614" spc="-106" dirty="0">
                <a:solidFill>
                  <a:srgbClr val="414042"/>
                </a:solidFill>
                <a:latin typeface="Tahoma"/>
                <a:cs typeface="Tahoma"/>
              </a:rPr>
              <a:t>e</a:t>
            </a:r>
            <a:r>
              <a:rPr sz="614" spc="-89" dirty="0">
                <a:solidFill>
                  <a:srgbClr val="414042"/>
                </a:solidFill>
                <a:latin typeface="Tahoma"/>
                <a:cs typeface="Tahoma"/>
              </a:rPr>
              <a:t>c</a:t>
            </a:r>
            <a:r>
              <a:rPr sz="614" spc="-61" dirty="0">
                <a:solidFill>
                  <a:srgbClr val="414042"/>
                </a:solidFill>
                <a:latin typeface="Tahoma"/>
                <a:cs typeface="Tahoma"/>
              </a:rPr>
              <a:t>t </a:t>
            </a:r>
            <a:r>
              <a:rPr sz="614" spc="-106" dirty="0">
                <a:solidFill>
                  <a:srgbClr val="414042"/>
                </a:solidFill>
                <a:latin typeface="Tahoma"/>
                <a:cs typeface="Tahoma"/>
              </a:rPr>
              <a:t>an</a:t>
            </a:r>
            <a:r>
              <a:rPr sz="614" spc="-99" dirty="0">
                <a:solidFill>
                  <a:srgbClr val="414042"/>
                </a:solidFill>
                <a:latin typeface="Tahoma"/>
                <a:cs typeface="Tahoma"/>
              </a:rPr>
              <a:t>d</a:t>
            </a:r>
            <a:r>
              <a:rPr sz="614" spc="-58" dirty="0">
                <a:solidFill>
                  <a:srgbClr val="414042"/>
                </a:solidFill>
                <a:latin typeface="Tahoma"/>
                <a:cs typeface="Tahoma"/>
              </a:rPr>
              <a:t> </a:t>
            </a:r>
            <a:r>
              <a:rPr sz="614" spc="-109" dirty="0">
                <a:solidFill>
                  <a:srgbClr val="414042"/>
                </a:solidFill>
                <a:latin typeface="Tahoma"/>
                <a:cs typeface="Tahoma"/>
              </a:rPr>
              <a:t>o</a:t>
            </a:r>
            <a:r>
              <a:rPr sz="614" spc="-106" dirty="0">
                <a:solidFill>
                  <a:srgbClr val="414042"/>
                </a:solidFill>
                <a:latin typeface="Tahoma"/>
                <a:cs typeface="Tahoma"/>
              </a:rPr>
              <a:t>n</a:t>
            </a:r>
            <a:r>
              <a:rPr sz="614" spc="-44" dirty="0">
                <a:solidFill>
                  <a:srgbClr val="414042"/>
                </a:solidFill>
                <a:latin typeface="Tahoma"/>
                <a:cs typeface="Tahoma"/>
              </a:rPr>
              <a:t>l</a:t>
            </a:r>
            <a:r>
              <a:rPr sz="614" spc="-68" dirty="0">
                <a:solidFill>
                  <a:srgbClr val="414042"/>
                </a:solidFill>
                <a:latin typeface="Tahoma"/>
                <a:cs typeface="Tahoma"/>
              </a:rPr>
              <a:t>y  </a:t>
            </a:r>
            <a:r>
              <a:rPr sz="614" spc="-92" dirty="0">
                <a:solidFill>
                  <a:srgbClr val="414042"/>
                </a:solidFill>
                <a:latin typeface="Tahoma"/>
                <a:cs typeface="Tahoma"/>
              </a:rPr>
              <a:t>s</a:t>
            </a:r>
            <a:r>
              <a:rPr sz="614" spc="-106" dirty="0">
                <a:solidFill>
                  <a:srgbClr val="414042"/>
                </a:solidFill>
                <a:latin typeface="Tahoma"/>
                <a:cs typeface="Tahoma"/>
              </a:rPr>
              <a:t>ha</a:t>
            </a:r>
            <a:r>
              <a:rPr sz="614" spc="-58" dirty="0">
                <a:solidFill>
                  <a:srgbClr val="414042"/>
                </a:solidFill>
                <a:latin typeface="Tahoma"/>
                <a:cs typeface="Tahoma"/>
              </a:rPr>
              <a:t>ri</a:t>
            </a:r>
            <a:r>
              <a:rPr sz="614" spc="-106" dirty="0">
                <a:solidFill>
                  <a:srgbClr val="414042"/>
                </a:solidFill>
                <a:latin typeface="Tahoma"/>
                <a:cs typeface="Tahoma"/>
              </a:rPr>
              <a:t>n</a:t>
            </a:r>
            <a:r>
              <a:rPr sz="614" spc="-99" dirty="0">
                <a:solidFill>
                  <a:srgbClr val="414042"/>
                </a:solidFill>
                <a:latin typeface="Tahoma"/>
                <a:cs typeface="Tahoma"/>
              </a:rPr>
              <a:t>g</a:t>
            </a:r>
            <a:r>
              <a:rPr sz="614" spc="-75" dirty="0">
                <a:solidFill>
                  <a:srgbClr val="414042"/>
                </a:solidFill>
                <a:latin typeface="Tahoma"/>
                <a:cs typeface="Tahoma"/>
              </a:rPr>
              <a:t> </a:t>
            </a:r>
            <a:r>
              <a:rPr sz="614" spc="-44" dirty="0">
                <a:solidFill>
                  <a:srgbClr val="414042"/>
                </a:solidFill>
                <a:latin typeface="Tahoma"/>
                <a:cs typeface="Tahoma"/>
              </a:rPr>
              <a:t>i</a:t>
            </a:r>
            <a:r>
              <a:rPr sz="614" spc="-106" dirty="0">
                <a:solidFill>
                  <a:srgbClr val="414042"/>
                </a:solidFill>
                <a:latin typeface="Tahoma"/>
                <a:cs typeface="Tahoma"/>
              </a:rPr>
              <a:t>n</a:t>
            </a:r>
            <a:r>
              <a:rPr sz="614" spc="-89" dirty="0">
                <a:solidFill>
                  <a:srgbClr val="414042"/>
                </a:solidFill>
                <a:latin typeface="Tahoma"/>
                <a:cs typeface="Tahoma"/>
              </a:rPr>
              <a:t>fo</a:t>
            </a:r>
            <a:r>
              <a:rPr sz="614" spc="-68" dirty="0">
                <a:solidFill>
                  <a:srgbClr val="414042"/>
                </a:solidFill>
                <a:latin typeface="Tahoma"/>
                <a:cs typeface="Tahoma"/>
              </a:rPr>
              <a:t>r</a:t>
            </a:r>
            <a:r>
              <a:rPr sz="614" spc="-167" dirty="0">
                <a:solidFill>
                  <a:srgbClr val="414042"/>
                </a:solidFill>
                <a:latin typeface="Tahoma"/>
                <a:cs typeface="Tahoma"/>
              </a:rPr>
              <a:t>m</a:t>
            </a:r>
            <a:r>
              <a:rPr sz="614" spc="-89" dirty="0">
                <a:solidFill>
                  <a:srgbClr val="414042"/>
                </a:solidFill>
                <a:latin typeface="Tahoma"/>
                <a:cs typeface="Tahoma"/>
              </a:rPr>
              <a:t>at</a:t>
            </a:r>
            <a:r>
              <a:rPr sz="614" spc="-44" dirty="0">
                <a:solidFill>
                  <a:srgbClr val="414042"/>
                </a:solidFill>
                <a:latin typeface="Tahoma"/>
                <a:cs typeface="Tahoma"/>
              </a:rPr>
              <a:t>i</a:t>
            </a:r>
            <a:r>
              <a:rPr sz="614" spc="-109" dirty="0">
                <a:solidFill>
                  <a:srgbClr val="414042"/>
                </a:solidFill>
                <a:latin typeface="Tahoma"/>
                <a:cs typeface="Tahoma"/>
              </a:rPr>
              <a:t>o</a:t>
            </a:r>
            <a:r>
              <a:rPr sz="614" spc="-99" dirty="0">
                <a:solidFill>
                  <a:srgbClr val="414042"/>
                </a:solidFill>
                <a:latin typeface="Tahoma"/>
                <a:cs typeface="Tahoma"/>
              </a:rPr>
              <a:t>n</a:t>
            </a:r>
            <a:r>
              <a:rPr sz="614" spc="-68" dirty="0">
                <a:solidFill>
                  <a:srgbClr val="414042"/>
                </a:solidFill>
                <a:latin typeface="Tahoma"/>
                <a:cs typeface="Tahoma"/>
              </a:rPr>
              <a:t> </a:t>
            </a:r>
            <a:r>
              <a:rPr sz="614" spc="-72" dirty="0">
                <a:solidFill>
                  <a:srgbClr val="414042"/>
                </a:solidFill>
                <a:latin typeface="Tahoma"/>
                <a:cs typeface="Tahoma"/>
              </a:rPr>
              <a:t>t</a:t>
            </a:r>
            <a:r>
              <a:rPr sz="614" spc="-106" dirty="0">
                <a:solidFill>
                  <a:srgbClr val="414042"/>
                </a:solidFill>
                <a:latin typeface="Tahoma"/>
                <a:cs typeface="Tahoma"/>
              </a:rPr>
              <a:t>h</a:t>
            </a:r>
            <a:r>
              <a:rPr sz="614" spc="-99" dirty="0">
                <a:solidFill>
                  <a:srgbClr val="414042"/>
                </a:solidFill>
                <a:latin typeface="Tahoma"/>
                <a:cs typeface="Tahoma"/>
              </a:rPr>
              <a:t>a</a:t>
            </a:r>
            <a:r>
              <a:rPr sz="614" spc="-61" dirty="0">
                <a:solidFill>
                  <a:srgbClr val="414042"/>
                </a:solidFill>
                <a:latin typeface="Tahoma"/>
                <a:cs typeface="Tahoma"/>
              </a:rPr>
              <a:t>t</a:t>
            </a:r>
            <a:r>
              <a:rPr sz="614" spc="-68" dirty="0">
                <a:solidFill>
                  <a:srgbClr val="414042"/>
                </a:solidFill>
                <a:latin typeface="Tahoma"/>
                <a:cs typeface="Tahoma"/>
              </a:rPr>
              <a:t> </a:t>
            </a:r>
            <a:r>
              <a:rPr sz="614" spc="-72" dirty="0">
                <a:solidFill>
                  <a:srgbClr val="414042"/>
                </a:solidFill>
                <a:latin typeface="Tahoma"/>
                <a:cs typeface="Tahoma"/>
              </a:rPr>
              <a:t>t</a:t>
            </a:r>
            <a:r>
              <a:rPr sz="614" spc="-78" dirty="0">
                <a:solidFill>
                  <a:srgbClr val="414042"/>
                </a:solidFill>
                <a:latin typeface="Tahoma"/>
                <a:cs typeface="Tahoma"/>
              </a:rPr>
              <a:t>he  </a:t>
            </a:r>
            <a:r>
              <a:rPr sz="614" spc="-106"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123" dirty="0">
                <a:solidFill>
                  <a:srgbClr val="414042"/>
                </a:solidFill>
                <a:latin typeface="Tahoma"/>
                <a:cs typeface="Tahoma"/>
              </a:rPr>
              <a:t>n</a:t>
            </a:r>
            <a:r>
              <a:rPr sz="614" spc="-72" dirty="0">
                <a:solidFill>
                  <a:srgbClr val="414042"/>
                </a:solidFill>
                <a:latin typeface="Tahoma"/>
                <a:cs typeface="Tahoma"/>
              </a:rPr>
              <a:t>t</a:t>
            </a:r>
            <a:r>
              <a:rPr sz="614" spc="-48" dirty="0">
                <a:solidFill>
                  <a:srgbClr val="414042"/>
                </a:solidFill>
                <a:latin typeface="Tahoma"/>
                <a:cs typeface="Tahoma"/>
              </a:rPr>
              <a:t> </a:t>
            </a:r>
            <a:r>
              <a:rPr sz="614" spc="-123" dirty="0">
                <a:solidFill>
                  <a:srgbClr val="414042"/>
                </a:solidFill>
                <a:latin typeface="Tahoma"/>
                <a:cs typeface="Tahoma"/>
              </a:rPr>
              <a:t>h</a:t>
            </a:r>
            <a:r>
              <a:rPr sz="614" spc="-119" dirty="0">
                <a:solidFill>
                  <a:srgbClr val="414042"/>
                </a:solidFill>
                <a:latin typeface="Tahoma"/>
                <a:cs typeface="Tahoma"/>
              </a:rPr>
              <a:t>a</a:t>
            </a:r>
            <a:r>
              <a:rPr sz="614" spc="-95" dirty="0">
                <a:solidFill>
                  <a:srgbClr val="414042"/>
                </a:solidFill>
                <a:latin typeface="Tahoma"/>
                <a:cs typeface="Tahoma"/>
              </a:rPr>
              <a:t>s</a:t>
            </a:r>
            <a:r>
              <a:rPr sz="614" spc="-55" dirty="0">
                <a:solidFill>
                  <a:srgbClr val="414042"/>
                </a:solidFill>
                <a:latin typeface="Tahoma"/>
                <a:cs typeface="Tahoma"/>
              </a:rPr>
              <a:t> </a:t>
            </a:r>
            <a:r>
              <a:rPr sz="614" spc="-112" dirty="0">
                <a:solidFill>
                  <a:srgbClr val="414042"/>
                </a:solidFill>
                <a:latin typeface="Tahoma"/>
                <a:cs typeface="Tahoma"/>
              </a:rPr>
              <a:t>a</a:t>
            </a:r>
            <a:r>
              <a:rPr sz="614" spc="-123" dirty="0">
                <a:solidFill>
                  <a:srgbClr val="414042"/>
                </a:solidFill>
                <a:latin typeface="Tahoma"/>
                <a:cs typeface="Tahoma"/>
              </a:rPr>
              <a:t>p</a:t>
            </a:r>
            <a:r>
              <a:rPr sz="614" spc="-130" dirty="0">
                <a:solidFill>
                  <a:srgbClr val="414042"/>
                </a:solidFill>
                <a:latin typeface="Tahoma"/>
                <a:cs typeface="Tahoma"/>
              </a:rPr>
              <a:t>p</a:t>
            </a:r>
            <a:r>
              <a:rPr sz="614" spc="-78" dirty="0">
                <a:solidFill>
                  <a:srgbClr val="414042"/>
                </a:solidFill>
                <a:latin typeface="Tahoma"/>
                <a:cs typeface="Tahoma"/>
              </a:rPr>
              <a:t>r</a:t>
            </a:r>
            <a:r>
              <a:rPr sz="614" spc="-126" dirty="0">
                <a:solidFill>
                  <a:srgbClr val="414042"/>
                </a:solidFill>
                <a:latin typeface="Tahoma"/>
                <a:cs typeface="Tahoma"/>
              </a:rPr>
              <a:t>o</a:t>
            </a:r>
            <a:r>
              <a:rPr sz="614" spc="-112" dirty="0">
                <a:solidFill>
                  <a:srgbClr val="414042"/>
                </a:solidFill>
                <a:latin typeface="Tahoma"/>
                <a:cs typeface="Tahoma"/>
              </a:rPr>
              <a:t>v</a:t>
            </a:r>
            <a:r>
              <a:rPr sz="614" spc="-116" dirty="0">
                <a:solidFill>
                  <a:srgbClr val="414042"/>
                </a:solidFill>
                <a:latin typeface="Tahoma"/>
                <a:cs typeface="Tahoma"/>
              </a:rPr>
              <a:t>e</a:t>
            </a:r>
            <a:r>
              <a:rPr sz="614" spc="-123" dirty="0">
                <a:solidFill>
                  <a:srgbClr val="414042"/>
                </a:solidFill>
                <a:latin typeface="Tahoma"/>
                <a:cs typeface="Tahoma"/>
              </a:rPr>
              <a:t>d</a:t>
            </a:r>
            <a:r>
              <a:rPr sz="614" spc="-65" dirty="0">
                <a:solidFill>
                  <a:srgbClr val="414042"/>
                </a:solidFill>
                <a:latin typeface="Tahoma"/>
                <a:cs typeface="Tahoma"/>
              </a:rPr>
              <a:t>.</a:t>
            </a:r>
            <a:endParaRPr sz="614" dirty="0">
              <a:latin typeface="Tahoma"/>
              <a:cs typeface="Tahoma"/>
            </a:endParaRPr>
          </a:p>
        </p:txBody>
      </p:sp>
      <p:grpSp>
        <p:nvGrpSpPr>
          <p:cNvPr id="69" name="object 69"/>
          <p:cNvGrpSpPr/>
          <p:nvPr/>
        </p:nvGrpSpPr>
        <p:grpSpPr>
          <a:xfrm>
            <a:off x="4186670" y="2965305"/>
            <a:ext cx="991899" cy="603106"/>
            <a:chOff x="4972049" y="4349113"/>
            <a:chExt cx="1454785" cy="884555"/>
          </a:xfrm>
        </p:grpSpPr>
        <p:sp>
          <p:nvSpPr>
            <p:cNvPr id="70" name="object 70"/>
            <p:cNvSpPr/>
            <p:nvPr/>
          </p:nvSpPr>
          <p:spPr>
            <a:xfrm>
              <a:off x="5052060" y="4422775"/>
              <a:ext cx="1368425" cy="804545"/>
            </a:xfrm>
            <a:custGeom>
              <a:avLst/>
              <a:gdLst/>
              <a:ahLst/>
              <a:cxnLst/>
              <a:rect l="l" t="t" r="r" b="b"/>
              <a:pathLst>
                <a:path w="1368425" h="804545">
                  <a:moveTo>
                    <a:pt x="0" y="0"/>
                  </a:moveTo>
                  <a:lnTo>
                    <a:pt x="0" y="804545"/>
                  </a:lnTo>
                  <a:lnTo>
                    <a:pt x="1299845" y="804545"/>
                  </a:lnTo>
                  <a:lnTo>
                    <a:pt x="1368425" y="735965"/>
                  </a:lnTo>
                  <a:lnTo>
                    <a:pt x="1368425" y="0"/>
                  </a:lnTo>
                  <a:lnTo>
                    <a:pt x="0" y="0"/>
                  </a:lnTo>
                  <a:close/>
                </a:path>
              </a:pathLst>
            </a:custGeom>
            <a:ln w="12700">
              <a:solidFill>
                <a:srgbClr val="C6C7C9"/>
              </a:solidFill>
            </a:ln>
          </p:spPr>
          <p:txBody>
            <a:bodyPr wrap="square" lIns="0" tIns="0" rIns="0" bIns="0" rtlCol="0"/>
            <a:lstStyle/>
            <a:p>
              <a:endParaRPr sz="1227" dirty="0"/>
            </a:p>
          </p:txBody>
        </p:sp>
        <p:pic>
          <p:nvPicPr>
            <p:cNvPr id="71" name="object 71"/>
            <p:cNvPicPr/>
            <p:nvPr/>
          </p:nvPicPr>
          <p:blipFill>
            <a:blip r:embed="rId7" cstate="print"/>
            <a:stretch>
              <a:fillRect/>
            </a:stretch>
          </p:blipFill>
          <p:spPr>
            <a:xfrm>
              <a:off x="4972049" y="4349113"/>
              <a:ext cx="160019" cy="160019"/>
            </a:xfrm>
            <a:prstGeom prst="rect">
              <a:avLst/>
            </a:prstGeom>
          </p:spPr>
        </p:pic>
      </p:grpSp>
      <p:sp>
        <p:nvSpPr>
          <p:cNvPr id="72" name="object 72"/>
          <p:cNvSpPr txBox="1"/>
          <p:nvPr/>
        </p:nvSpPr>
        <p:spPr>
          <a:xfrm>
            <a:off x="4315640" y="3084714"/>
            <a:ext cx="769793" cy="386359"/>
          </a:xfrm>
          <a:prstGeom prst="rect">
            <a:avLst/>
          </a:prstGeom>
        </p:spPr>
        <p:txBody>
          <a:bodyPr vert="horz" wrap="square" lIns="0" tIns="8226" rIns="0" bIns="0" rtlCol="0">
            <a:spAutoFit/>
          </a:bodyPr>
          <a:lstStyle/>
          <a:p>
            <a:pPr marL="8659" marR="3464">
              <a:lnSpc>
                <a:spcPct val="100400"/>
              </a:lnSpc>
              <a:spcBef>
                <a:spcPts val="65"/>
              </a:spcBef>
            </a:pPr>
            <a:r>
              <a:rPr sz="614" spc="-82" dirty="0">
                <a:solidFill>
                  <a:srgbClr val="414042"/>
                </a:solidFill>
                <a:latin typeface="Tahoma"/>
                <a:cs typeface="Tahoma"/>
              </a:rPr>
              <a:t>Li</a:t>
            </a:r>
            <a:r>
              <a:rPr sz="614" spc="-102" dirty="0">
                <a:solidFill>
                  <a:srgbClr val="414042"/>
                </a:solidFill>
                <a:latin typeface="Tahoma"/>
                <a:cs typeface="Tahoma"/>
              </a:rPr>
              <a:t>s</a:t>
            </a:r>
            <a:r>
              <a:rPr sz="614" spc="-68" dirty="0">
                <a:solidFill>
                  <a:srgbClr val="414042"/>
                </a:solidFill>
                <a:latin typeface="Tahoma"/>
                <a:cs typeface="Tahoma"/>
              </a:rPr>
              <a:t>t</a:t>
            </a:r>
            <a:r>
              <a:rPr sz="614" spc="-116" dirty="0">
                <a:solidFill>
                  <a:srgbClr val="414042"/>
                </a:solidFill>
                <a:latin typeface="Tahoma"/>
                <a:cs typeface="Tahoma"/>
              </a:rPr>
              <a:t>e</a:t>
            </a:r>
            <a:r>
              <a:rPr sz="614" spc="-130" dirty="0">
                <a:solidFill>
                  <a:srgbClr val="414042"/>
                </a:solidFill>
                <a:latin typeface="Tahoma"/>
                <a:cs typeface="Tahoma"/>
              </a:rPr>
              <a:t>n</a:t>
            </a:r>
            <a:r>
              <a:rPr sz="614" spc="-44"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72" dirty="0">
                <a:solidFill>
                  <a:srgbClr val="414042"/>
                </a:solidFill>
                <a:latin typeface="Tahoma"/>
                <a:cs typeface="Tahoma"/>
              </a:rPr>
              <a:t> </a:t>
            </a:r>
            <a:r>
              <a:rPr sz="614" spc="-68" dirty="0">
                <a:solidFill>
                  <a:srgbClr val="414042"/>
                </a:solidFill>
                <a:latin typeface="Tahoma"/>
                <a:cs typeface="Tahoma"/>
              </a:rPr>
              <a:t>t</a:t>
            </a:r>
            <a:r>
              <a:rPr sz="614" spc="-119" dirty="0">
                <a:solidFill>
                  <a:srgbClr val="414042"/>
                </a:solidFill>
                <a:latin typeface="Tahoma"/>
                <a:cs typeface="Tahoma"/>
              </a:rPr>
              <a:t>o</a:t>
            </a:r>
            <a:r>
              <a:rPr sz="614" spc="-68" dirty="0">
                <a:solidFill>
                  <a:srgbClr val="414042"/>
                </a:solidFill>
                <a:latin typeface="Tahoma"/>
                <a:cs typeface="Tahoma"/>
              </a:rPr>
              <a:t> </a:t>
            </a:r>
            <a:r>
              <a:rPr sz="614" spc="-112" dirty="0">
                <a:solidFill>
                  <a:srgbClr val="414042"/>
                </a:solidFill>
                <a:latin typeface="Tahoma"/>
                <a:cs typeface="Tahoma"/>
              </a:rPr>
              <a:t>a</a:t>
            </a:r>
            <a:r>
              <a:rPr sz="614" spc="-123" dirty="0">
                <a:solidFill>
                  <a:srgbClr val="414042"/>
                </a:solidFill>
                <a:latin typeface="Tahoma"/>
                <a:cs typeface="Tahoma"/>
              </a:rPr>
              <a:t>n</a:t>
            </a:r>
            <a:r>
              <a:rPr sz="614" spc="-119" dirty="0">
                <a:solidFill>
                  <a:srgbClr val="414042"/>
                </a:solidFill>
                <a:latin typeface="Tahoma"/>
                <a:cs typeface="Tahoma"/>
              </a:rPr>
              <a:t>d</a:t>
            </a:r>
            <a:r>
              <a:rPr sz="614" spc="-72" dirty="0">
                <a:solidFill>
                  <a:srgbClr val="414042"/>
                </a:solidFill>
                <a:latin typeface="Tahoma"/>
                <a:cs typeface="Tahoma"/>
              </a:rPr>
              <a:t> </a:t>
            </a:r>
            <a:r>
              <a:rPr sz="614" spc="-95" dirty="0">
                <a:solidFill>
                  <a:srgbClr val="414042"/>
                </a:solidFill>
                <a:latin typeface="Tahoma"/>
                <a:cs typeface="Tahoma"/>
              </a:rPr>
              <a:t>res</a:t>
            </a:r>
            <a:r>
              <a:rPr sz="614" spc="-130" dirty="0">
                <a:solidFill>
                  <a:srgbClr val="414042"/>
                </a:solidFill>
                <a:latin typeface="Tahoma"/>
                <a:cs typeface="Tahoma"/>
              </a:rPr>
              <a:t>p</a:t>
            </a:r>
            <a:r>
              <a:rPr sz="614" spc="-116" dirty="0">
                <a:solidFill>
                  <a:srgbClr val="414042"/>
                </a:solidFill>
                <a:latin typeface="Tahoma"/>
                <a:cs typeface="Tahoma"/>
              </a:rPr>
              <a:t>e</a:t>
            </a:r>
            <a:r>
              <a:rPr sz="614" spc="-106" dirty="0">
                <a:solidFill>
                  <a:srgbClr val="414042"/>
                </a:solidFill>
                <a:latin typeface="Tahoma"/>
                <a:cs typeface="Tahoma"/>
              </a:rPr>
              <a:t>c</a:t>
            </a:r>
            <a:r>
              <a:rPr sz="614" spc="-75" dirty="0">
                <a:solidFill>
                  <a:srgbClr val="414042"/>
                </a:solidFill>
                <a:latin typeface="Tahoma"/>
                <a:cs typeface="Tahoma"/>
              </a:rPr>
              <a:t>t</a:t>
            </a:r>
            <a:r>
              <a:rPr sz="614" spc="-44"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72" dirty="0">
                <a:solidFill>
                  <a:srgbClr val="414042"/>
                </a:solidFill>
                <a:latin typeface="Tahoma"/>
                <a:cs typeface="Tahoma"/>
              </a:rPr>
              <a:t> </a:t>
            </a:r>
            <a:r>
              <a:rPr sz="614" spc="-68" dirty="0">
                <a:solidFill>
                  <a:srgbClr val="414042"/>
                </a:solidFill>
                <a:latin typeface="Tahoma"/>
                <a:cs typeface="Tahoma"/>
              </a:rPr>
              <a:t>t</a:t>
            </a:r>
            <a:r>
              <a:rPr sz="614" spc="-95" dirty="0">
                <a:solidFill>
                  <a:srgbClr val="414042"/>
                </a:solidFill>
                <a:latin typeface="Tahoma"/>
                <a:cs typeface="Tahoma"/>
              </a:rPr>
              <a:t>he  </a:t>
            </a:r>
            <a:r>
              <a:rPr sz="614" spc="-106"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99" dirty="0">
                <a:solidFill>
                  <a:srgbClr val="414042"/>
                </a:solidFill>
                <a:latin typeface="Tahoma"/>
                <a:cs typeface="Tahoma"/>
              </a:rPr>
              <a:t>nt</a:t>
            </a:r>
            <a:r>
              <a:rPr sz="614" spc="-44" dirty="0">
                <a:solidFill>
                  <a:srgbClr val="414042"/>
                </a:solidFill>
                <a:latin typeface="Tahoma"/>
                <a:cs typeface="Tahoma"/>
              </a:rPr>
              <a:t>’</a:t>
            </a:r>
            <a:r>
              <a:rPr sz="614" spc="-95" dirty="0">
                <a:solidFill>
                  <a:srgbClr val="414042"/>
                </a:solidFill>
                <a:latin typeface="Tahoma"/>
                <a:cs typeface="Tahoma"/>
              </a:rPr>
              <a:t>s</a:t>
            </a:r>
            <a:r>
              <a:rPr sz="614" spc="-27" dirty="0">
                <a:solidFill>
                  <a:srgbClr val="414042"/>
                </a:solidFill>
                <a:latin typeface="Tahoma"/>
                <a:cs typeface="Tahoma"/>
              </a:rPr>
              <a:t> </a:t>
            </a:r>
            <a:r>
              <a:rPr sz="614" spc="-106" dirty="0">
                <a:solidFill>
                  <a:srgbClr val="414042"/>
                </a:solidFill>
                <a:latin typeface="Tahoma"/>
                <a:cs typeface="Tahoma"/>
              </a:rPr>
              <a:t>as</a:t>
            </a:r>
            <a:r>
              <a:rPr sz="614" spc="-102" dirty="0">
                <a:solidFill>
                  <a:srgbClr val="414042"/>
                </a:solidFill>
                <a:latin typeface="Tahoma"/>
                <a:cs typeface="Tahoma"/>
              </a:rPr>
              <a:t>sess</a:t>
            </a:r>
            <a:r>
              <a:rPr sz="614" spc="-191" dirty="0">
                <a:solidFill>
                  <a:srgbClr val="414042"/>
                </a:solidFill>
                <a:latin typeface="Tahoma"/>
                <a:cs typeface="Tahoma"/>
              </a:rPr>
              <a:t>m</a:t>
            </a:r>
            <a:r>
              <a:rPr sz="614" spc="-116" dirty="0">
                <a:solidFill>
                  <a:srgbClr val="414042"/>
                </a:solidFill>
                <a:latin typeface="Tahoma"/>
                <a:cs typeface="Tahoma"/>
              </a:rPr>
              <a:t>e</a:t>
            </a:r>
            <a:r>
              <a:rPr sz="614" spc="-123" dirty="0">
                <a:solidFill>
                  <a:srgbClr val="414042"/>
                </a:solidFill>
                <a:latin typeface="Tahoma"/>
                <a:cs typeface="Tahoma"/>
              </a:rPr>
              <a:t>n</a:t>
            </a:r>
            <a:r>
              <a:rPr sz="614" spc="-72" dirty="0">
                <a:solidFill>
                  <a:srgbClr val="414042"/>
                </a:solidFill>
                <a:latin typeface="Tahoma"/>
                <a:cs typeface="Tahoma"/>
              </a:rPr>
              <a:t>t</a:t>
            </a:r>
            <a:r>
              <a:rPr sz="614" spc="-24" dirty="0">
                <a:solidFill>
                  <a:srgbClr val="414042"/>
                </a:solidFill>
                <a:latin typeface="Tahoma"/>
                <a:cs typeface="Tahoma"/>
              </a:rPr>
              <a:t> </a:t>
            </a:r>
            <a:r>
              <a:rPr sz="614" spc="-126" dirty="0">
                <a:solidFill>
                  <a:srgbClr val="414042"/>
                </a:solidFill>
                <a:latin typeface="Tahoma"/>
                <a:cs typeface="Tahoma"/>
              </a:rPr>
              <a:t>o</a:t>
            </a:r>
            <a:r>
              <a:rPr sz="614" spc="-68" dirty="0">
                <a:solidFill>
                  <a:srgbClr val="414042"/>
                </a:solidFill>
                <a:latin typeface="Tahoma"/>
                <a:cs typeface="Tahoma"/>
              </a:rPr>
              <a:t>f</a:t>
            </a:r>
            <a:r>
              <a:rPr sz="614" spc="-17" dirty="0">
                <a:solidFill>
                  <a:srgbClr val="414042"/>
                </a:solidFill>
                <a:latin typeface="Tahoma"/>
                <a:cs typeface="Tahoma"/>
              </a:rPr>
              <a:t> </a:t>
            </a:r>
            <a:r>
              <a:rPr sz="614" spc="-143" dirty="0">
                <a:solidFill>
                  <a:srgbClr val="414042"/>
                </a:solidFill>
                <a:latin typeface="Tahoma"/>
                <a:cs typeface="Tahoma"/>
              </a:rPr>
              <a:t>wh</a:t>
            </a:r>
            <a:r>
              <a:rPr sz="614" spc="-119" dirty="0">
                <a:solidFill>
                  <a:srgbClr val="414042"/>
                </a:solidFill>
                <a:latin typeface="Tahoma"/>
                <a:cs typeface="Tahoma"/>
              </a:rPr>
              <a:t>a</a:t>
            </a:r>
            <a:r>
              <a:rPr sz="614" spc="-72" dirty="0">
                <a:solidFill>
                  <a:srgbClr val="414042"/>
                </a:solidFill>
                <a:latin typeface="Tahoma"/>
                <a:cs typeface="Tahoma"/>
              </a:rPr>
              <a:t>t</a:t>
            </a:r>
            <a:r>
              <a:rPr sz="614" spc="-24" dirty="0">
                <a:solidFill>
                  <a:srgbClr val="414042"/>
                </a:solidFill>
                <a:latin typeface="Tahoma"/>
                <a:cs typeface="Tahoma"/>
              </a:rPr>
              <a:t> </a:t>
            </a:r>
            <a:r>
              <a:rPr sz="614" spc="-65" dirty="0">
                <a:solidFill>
                  <a:srgbClr val="414042"/>
                </a:solidFill>
                <a:latin typeface="Tahoma"/>
                <a:cs typeface="Tahoma"/>
              </a:rPr>
              <a:t>f</a:t>
            </a:r>
            <a:r>
              <a:rPr sz="614" spc="-116" dirty="0">
                <a:solidFill>
                  <a:srgbClr val="414042"/>
                </a:solidFill>
                <a:latin typeface="Tahoma"/>
                <a:cs typeface="Tahoma"/>
              </a:rPr>
              <a:t>e</a:t>
            </a:r>
            <a:r>
              <a:rPr sz="614" spc="-123" dirty="0">
                <a:solidFill>
                  <a:srgbClr val="414042"/>
                </a:solidFill>
                <a:latin typeface="Tahoma"/>
                <a:cs typeface="Tahoma"/>
              </a:rPr>
              <a:t>e</a:t>
            </a:r>
            <a:r>
              <a:rPr sz="614" spc="-44" dirty="0">
                <a:solidFill>
                  <a:srgbClr val="414042"/>
                </a:solidFill>
                <a:latin typeface="Tahoma"/>
                <a:cs typeface="Tahoma"/>
              </a:rPr>
              <a:t>l</a:t>
            </a:r>
            <a:r>
              <a:rPr sz="614" spc="-78" dirty="0">
                <a:solidFill>
                  <a:srgbClr val="414042"/>
                </a:solidFill>
                <a:latin typeface="Tahoma"/>
                <a:cs typeface="Tahoma"/>
              </a:rPr>
              <a:t>s  </a:t>
            </a:r>
            <a:r>
              <a:rPr sz="614" spc="-102" dirty="0">
                <a:solidFill>
                  <a:srgbClr val="414042"/>
                </a:solidFill>
                <a:latin typeface="Tahoma"/>
                <a:cs typeface="Tahoma"/>
              </a:rPr>
              <a:t>s</a:t>
            </a:r>
            <a:r>
              <a:rPr sz="614" spc="-112" dirty="0">
                <a:solidFill>
                  <a:srgbClr val="414042"/>
                </a:solidFill>
                <a:latin typeface="Tahoma"/>
                <a:cs typeface="Tahoma"/>
              </a:rPr>
              <a:t>a</a:t>
            </a:r>
            <a:r>
              <a:rPr sz="614" spc="-75" dirty="0">
                <a:solidFill>
                  <a:srgbClr val="414042"/>
                </a:solidFill>
                <a:latin typeface="Tahoma"/>
                <a:cs typeface="Tahoma"/>
              </a:rPr>
              <a:t>f</a:t>
            </a:r>
            <a:r>
              <a:rPr sz="614" spc="-116" dirty="0">
                <a:solidFill>
                  <a:srgbClr val="414042"/>
                </a:solidFill>
                <a:latin typeface="Tahoma"/>
                <a:cs typeface="Tahoma"/>
              </a:rPr>
              <a:t>e</a:t>
            </a:r>
            <a:r>
              <a:rPr sz="614" spc="-10" dirty="0">
                <a:solidFill>
                  <a:srgbClr val="414042"/>
                </a:solidFill>
                <a:latin typeface="Tahoma"/>
                <a:cs typeface="Tahoma"/>
              </a:rPr>
              <a:t> </a:t>
            </a:r>
            <a:r>
              <a:rPr sz="614" spc="-68" dirty="0">
                <a:solidFill>
                  <a:srgbClr val="414042"/>
                </a:solidFill>
                <a:latin typeface="Tahoma"/>
                <a:cs typeface="Tahoma"/>
              </a:rPr>
              <a:t>t</a:t>
            </a:r>
            <a:r>
              <a:rPr sz="614" spc="-119" dirty="0">
                <a:solidFill>
                  <a:srgbClr val="414042"/>
                </a:solidFill>
                <a:latin typeface="Tahoma"/>
                <a:cs typeface="Tahoma"/>
              </a:rPr>
              <a:t>o</a:t>
            </a:r>
            <a:r>
              <a:rPr sz="614" spc="-10"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47" dirty="0">
                <a:solidFill>
                  <a:srgbClr val="414042"/>
                </a:solidFill>
                <a:latin typeface="Tahoma"/>
                <a:cs typeface="Tahoma"/>
              </a:rPr>
              <a:t>em</a:t>
            </a:r>
            <a:r>
              <a:rPr sz="614" spc="-7" dirty="0">
                <a:solidFill>
                  <a:srgbClr val="414042"/>
                </a:solidFill>
                <a:latin typeface="Tahoma"/>
                <a:cs typeface="Tahoma"/>
              </a:rPr>
              <a:t> </a:t>
            </a:r>
            <a:r>
              <a:rPr sz="614" spc="-143" dirty="0">
                <a:solidFill>
                  <a:srgbClr val="414042"/>
                </a:solidFill>
                <a:latin typeface="Tahoma"/>
                <a:cs typeface="Tahoma"/>
              </a:rPr>
              <a:t>wh</a:t>
            </a:r>
            <a:r>
              <a:rPr sz="614" spc="-116" dirty="0">
                <a:solidFill>
                  <a:srgbClr val="414042"/>
                </a:solidFill>
                <a:latin typeface="Tahoma"/>
                <a:cs typeface="Tahoma"/>
              </a:rPr>
              <a:t>en</a:t>
            </a:r>
            <a:r>
              <a:rPr sz="614" spc="-7" dirty="0">
                <a:solidFill>
                  <a:srgbClr val="414042"/>
                </a:solidFill>
                <a:latin typeface="Tahoma"/>
                <a:cs typeface="Tahoma"/>
              </a:rPr>
              <a:t> </a:t>
            </a:r>
            <a:r>
              <a:rPr sz="614" spc="-123" dirty="0">
                <a:solidFill>
                  <a:srgbClr val="414042"/>
                </a:solidFill>
                <a:latin typeface="Tahoma"/>
                <a:cs typeface="Tahoma"/>
              </a:rPr>
              <a:t>de</a:t>
            </a:r>
            <a:r>
              <a:rPr sz="614" spc="-68" dirty="0">
                <a:solidFill>
                  <a:srgbClr val="414042"/>
                </a:solidFill>
                <a:latin typeface="Tahoma"/>
                <a:cs typeface="Tahoma"/>
              </a:rPr>
              <a:t>t</a:t>
            </a:r>
            <a:r>
              <a:rPr sz="614" spc="-123" dirty="0">
                <a:solidFill>
                  <a:srgbClr val="414042"/>
                </a:solidFill>
                <a:latin typeface="Tahoma"/>
                <a:cs typeface="Tahoma"/>
              </a:rPr>
              <a:t>e</a:t>
            </a:r>
            <a:r>
              <a:rPr sz="614" spc="-78" dirty="0">
                <a:solidFill>
                  <a:srgbClr val="414042"/>
                </a:solidFill>
                <a:latin typeface="Tahoma"/>
                <a:cs typeface="Tahoma"/>
              </a:rPr>
              <a:t>r</a:t>
            </a:r>
            <a:r>
              <a:rPr sz="614" spc="-191" dirty="0">
                <a:solidFill>
                  <a:srgbClr val="414042"/>
                </a:solidFill>
                <a:latin typeface="Tahoma"/>
                <a:cs typeface="Tahoma"/>
              </a:rPr>
              <a:t>m</a:t>
            </a:r>
            <a:r>
              <a:rPr sz="614" spc="-44" dirty="0">
                <a:solidFill>
                  <a:srgbClr val="414042"/>
                </a:solidFill>
                <a:latin typeface="Tahoma"/>
                <a:cs typeface="Tahoma"/>
              </a:rPr>
              <a:t>i</a:t>
            </a:r>
            <a:r>
              <a:rPr sz="614" spc="-130" dirty="0">
                <a:solidFill>
                  <a:srgbClr val="414042"/>
                </a:solidFill>
                <a:latin typeface="Tahoma"/>
                <a:cs typeface="Tahoma"/>
              </a:rPr>
              <a:t>n</a:t>
            </a:r>
            <a:r>
              <a:rPr sz="614" spc="-44" dirty="0">
                <a:solidFill>
                  <a:srgbClr val="414042"/>
                </a:solidFill>
                <a:latin typeface="Tahoma"/>
                <a:cs typeface="Tahoma"/>
              </a:rPr>
              <a:t>i</a:t>
            </a:r>
            <a:r>
              <a:rPr sz="614" spc="-123" dirty="0">
                <a:solidFill>
                  <a:srgbClr val="414042"/>
                </a:solidFill>
                <a:latin typeface="Tahoma"/>
                <a:cs typeface="Tahoma"/>
              </a:rPr>
              <a:t>n</a:t>
            </a:r>
            <a:r>
              <a:rPr sz="614" spc="-85" dirty="0">
                <a:solidFill>
                  <a:srgbClr val="414042"/>
                </a:solidFill>
                <a:latin typeface="Tahoma"/>
                <a:cs typeface="Tahoma"/>
              </a:rPr>
              <a:t>g  </a:t>
            </a:r>
            <a:r>
              <a:rPr sz="614" spc="-72" dirty="0">
                <a:solidFill>
                  <a:srgbClr val="414042"/>
                </a:solidFill>
                <a:latin typeface="Tahoma"/>
                <a:cs typeface="Tahoma"/>
              </a:rPr>
              <a:t>t</a:t>
            </a:r>
            <a:r>
              <a:rPr sz="614" spc="-106" dirty="0">
                <a:solidFill>
                  <a:srgbClr val="414042"/>
                </a:solidFill>
                <a:latin typeface="Tahoma"/>
                <a:cs typeface="Tahoma"/>
              </a:rPr>
              <a:t>h</a:t>
            </a:r>
            <a:r>
              <a:rPr sz="614" spc="-95" dirty="0">
                <a:solidFill>
                  <a:srgbClr val="414042"/>
                </a:solidFill>
                <a:latin typeface="Tahoma"/>
                <a:cs typeface="Tahoma"/>
              </a:rPr>
              <a:t>e</a:t>
            </a:r>
            <a:r>
              <a:rPr sz="614" spc="-72" dirty="0">
                <a:solidFill>
                  <a:srgbClr val="414042"/>
                </a:solidFill>
                <a:latin typeface="Tahoma"/>
                <a:cs typeface="Tahoma"/>
              </a:rPr>
              <a:t> </a:t>
            </a:r>
            <a:r>
              <a:rPr sz="614" spc="-82" dirty="0">
                <a:solidFill>
                  <a:srgbClr val="414042"/>
                </a:solidFill>
                <a:latin typeface="Tahoma"/>
                <a:cs typeface="Tahoma"/>
              </a:rPr>
              <a:t>re</a:t>
            </a:r>
            <a:r>
              <a:rPr sz="614" spc="-58" dirty="0">
                <a:solidFill>
                  <a:srgbClr val="414042"/>
                </a:solidFill>
                <a:latin typeface="Tahoma"/>
                <a:cs typeface="Tahoma"/>
              </a:rPr>
              <a:t>f</a:t>
            </a:r>
            <a:r>
              <a:rPr sz="614" spc="-106" dirty="0">
                <a:solidFill>
                  <a:srgbClr val="414042"/>
                </a:solidFill>
                <a:latin typeface="Tahoma"/>
                <a:cs typeface="Tahoma"/>
              </a:rPr>
              <a:t>e</a:t>
            </a:r>
            <a:r>
              <a:rPr sz="614" spc="-68" dirty="0">
                <a:solidFill>
                  <a:srgbClr val="414042"/>
                </a:solidFill>
                <a:latin typeface="Tahoma"/>
                <a:cs typeface="Tahoma"/>
              </a:rPr>
              <a:t>rr</a:t>
            </a:r>
            <a:r>
              <a:rPr sz="614" spc="-106" dirty="0">
                <a:solidFill>
                  <a:srgbClr val="414042"/>
                </a:solidFill>
                <a:latin typeface="Tahoma"/>
                <a:cs typeface="Tahoma"/>
              </a:rPr>
              <a:t>a</a:t>
            </a:r>
            <a:r>
              <a:rPr sz="614" spc="-41" dirty="0">
                <a:solidFill>
                  <a:srgbClr val="414042"/>
                </a:solidFill>
                <a:latin typeface="Tahoma"/>
                <a:cs typeface="Tahoma"/>
              </a:rPr>
              <a:t>l</a:t>
            </a:r>
            <a:r>
              <a:rPr sz="614" spc="-65" dirty="0">
                <a:solidFill>
                  <a:srgbClr val="414042"/>
                </a:solidFill>
                <a:latin typeface="Tahoma"/>
                <a:cs typeface="Tahoma"/>
              </a:rPr>
              <a:t> </a:t>
            </a:r>
            <a:r>
              <a:rPr sz="614" spc="-109" dirty="0">
                <a:solidFill>
                  <a:srgbClr val="414042"/>
                </a:solidFill>
                <a:latin typeface="Tahoma"/>
                <a:cs typeface="Tahoma"/>
              </a:rPr>
              <a:t>o</a:t>
            </a:r>
            <a:r>
              <a:rPr sz="614" spc="-106" dirty="0">
                <a:solidFill>
                  <a:srgbClr val="414042"/>
                </a:solidFill>
                <a:latin typeface="Tahoma"/>
                <a:cs typeface="Tahoma"/>
              </a:rPr>
              <a:t>p</a:t>
            </a:r>
            <a:r>
              <a:rPr sz="614" spc="-72" dirty="0">
                <a:solidFill>
                  <a:srgbClr val="414042"/>
                </a:solidFill>
                <a:latin typeface="Tahoma"/>
                <a:cs typeface="Tahoma"/>
              </a:rPr>
              <a:t>t</a:t>
            </a:r>
            <a:r>
              <a:rPr sz="614" spc="-37" dirty="0">
                <a:solidFill>
                  <a:srgbClr val="414042"/>
                </a:solidFill>
                <a:latin typeface="Tahoma"/>
                <a:cs typeface="Tahoma"/>
              </a:rPr>
              <a:t>i</a:t>
            </a:r>
            <a:r>
              <a:rPr sz="614" spc="-109" dirty="0">
                <a:solidFill>
                  <a:srgbClr val="414042"/>
                </a:solidFill>
                <a:latin typeface="Tahoma"/>
                <a:cs typeface="Tahoma"/>
              </a:rPr>
              <a:t>o</a:t>
            </a:r>
            <a:r>
              <a:rPr sz="614" spc="-106" dirty="0">
                <a:solidFill>
                  <a:srgbClr val="414042"/>
                </a:solidFill>
                <a:latin typeface="Tahoma"/>
                <a:cs typeface="Tahoma"/>
              </a:rPr>
              <a:t>n</a:t>
            </a:r>
            <a:r>
              <a:rPr sz="614" spc="-92" dirty="0">
                <a:solidFill>
                  <a:srgbClr val="414042"/>
                </a:solidFill>
                <a:latin typeface="Tahoma"/>
                <a:cs typeface="Tahoma"/>
              </a:rPr>
              <a:t>s</a:t>
            </a:r>
            <a:r>
              <a:rPr sz="614" spc="-55" dirty="0">
                <a:solidFill>
                  <a:srgbClr val="414042"/>
                </a:solidFill>
                <a:latin typeface="Tahoma"/>
                <a:cs typeface="Tahoma"/>
              </a:rPr>
              <a:t>.</a:t>
            </a:r>
            <a:endParaRPr sz="614" dirty="0">
              <a:latin typeface="Tahoma"/>
              <a:cs typeface="Tahoma"/>
            </a:endParaRPr>
          </a:p>
        </p:txBody>
      </p:sp>
      <p:sp>
        <p:nvSpPr>
          <p:cNvPr id="73" name="object 73"/>
          <p:cNvSpPr/>
          <p:nvPr/>
        </p:nvSpPr>
        <p:spPr>
          <a:xfrm>
            <a:off x="5316682" y="3160568"/>
            <a:ext cx="61913" cy="174480"/>
          </a:xfrm>
          <a:custGeom>
            <a:avLst/>
            <a:gdLst/>
            <a:ahLst/>
            <a:cxnLst/>
            <a:rect l="l" t="t" r="r" b="b"/>
            <a:pathLst>
              <a:path w="90804" h="255904">
                <a:moveTo>
                  <a:pt x="90804" y="0"/>
                </a:moveTo>
                <a:lnTo>
                  <a:pt x="0" y="127635"/>
                </a:lnTo>
                <a:lnTo>
                  <a:pt x="90804" y="255904"/>
                </a:lnTo>
                <a:lnTo>
                  <a:pt x="90804" y="0"/>
                </a:lnTo>
                <a:close/>
              </a:path>
            </a:pathLst>
          </a:custGeom>
          <a:solidFill>
            <a:srgbClr val="0079C2"/>
          </a:solidFill>
        </p:spPr>
        <p:txBody>
          <a:bodyPr wrap="square" lIns="0" tIns="0" rIns="0" bIns="0" rtlCol="0"/>
          <a:lstStyle/>
          <a:p>
            <a:endParaRPr sz="1227" dirty="0"/>
          </a:p>
        </p:txBody>
      </p:sp>
      <p:sp>
        <p:nvSpPr>
          <p:cNvPr id="74" name="object 74"/>
          <p:cNvSpPr/>
          <p:nvPr/>
        </p:nvSpPr>
        <p:spPr>
          <a:xfrm>
            <a:off x="5472546" y="3453245"/>
            <a:ext cx="1246909" cy="183140"/>
          </a:xfrm>
          <a:custGeom>
            <a:avLst/>
            <a:gdLst/>
            <a:ahLst/>
            <a:cxnLst/>
            <a:rect l="l" t="t" r="r" b="b"/>
            <a:pathLst>
              <a:path w="1828800" h="268604">
                <a:moveTo>
                  <a:pt x="1828800" y="0"/>
                </a:moveTo>
                <a:lnTo>
                  <a:pt x="0" y="0"/>
                </a:lnTo>
                <a:lnTo>
                  <a:pt x="0" y="50165"/>
                </a:lnTo>
                <a:lnTo>
                  <a:pt x="914400" y="268605"/>
                </a:lnTo>
                <a:lnTo>
                  <a:pt x="1828800" y="50165"/>
                </a:lnTo>
                <a:lnTo>
                  <a:pt x="1828800" y="0"/>
                </a:lnTo>
                <a:close/>
              </a:path>
            </a:pathLst>
          </a:custGeom>
          <a:solidFill>
            <a:srgbClr val="009A66"/>
          </a:solidFill>
        </p:spPr>
        <p:txBody>
          <a:bodyPr wrap="square" lIns="0" tIns="0" rIns="0" bIns="0" rtlCol="0"/>
          <a:lstStyle/>
          <a:p>
            <a:endParaRPr sz="1227" dirty="0"/>
          </a:p>
        </p:txBody>
      </p:sp>
      <p:sp>
        <p:nvSpPr>
          <p:cNvPr id="75" name="object 75"/>
          <p:cNvSpPr txBox="1"/>
          <p:nvPr/>
        </p:nvSpPr>
        <p:spPr>
          <a:xfrm>
            <a:off x="5472546" y="3013796"/>
            <a:ext cx="1246909" cy="306874"/>
          </a:xfrm>
          <a:prstGeom prst="rect">
            <a:avLst/>
          </a:prstGeom>
          <a:solidFill>
            <a:srgbClr val="009A66"/>
          </a:solidFill>
        </p:spPr>
        <p:txBody>
          <a:bodyPr vert="horz" wrap="square" lIns="0" tIns="2598" rIns="0" bIns="0" rtlCol="0">
            <a:spAutoFit/>
          </a:bodyPr>
          <a:lstStyle/>
          <a:p>
            <a:pPr>
              <a:spcBef>
                <a:spcPts val="20"/>
              </a:spcBef>
            </a:pPr>
            <a:endParaRPr sz="1159" dirty="0">
              <a:latin typeface="Times New Roman"/>
              <a:cs typeface="Times New Roman"/>
            </a:endParaRPr>
          </a:p>
          <a:p>
            <a:pPr algn="ctr">
              <a:lnSpc>
                <a:spcPct val="100000"/>
              </a:lnSpc>
            </a:pPr>
            <a:r>
              <a:rPr sz="818" b="1" spc="-3" dirty="0">
                <a:solidFill>
                  <a:srgbClr val="FFFFFF"/>
                </a:solidFill>
                <a:latin typeface="Calibri"/>
                <a:cs typeface="Calibri"/>
              </a:rPr>
              <a:t>Referral</a:t>
            </a:r>
            <a:endParaRPr sz="818" dirty="0">
              <a:latin typeface="Calibri"/>
              <a:cs typeface="Calibri"/>
            </a:endParaRPr>
          </a:p>
        </p:txBody>
      </p:sp>
      <p:sp>
        <p:nvSpPr>
          <p:cNvPr id="76" name="object 76"/>
          <p:cNvSpPr/>
          <p:nvPr/>
        </p:nvSpPr>
        <p:spPr>
          <a:xfrm>
            <a:off x="6813405" y="3160568"/>
            <a:ext cx="61913" cy="174480"/>
          </a:xfrm>
          <a:custGeom>
            <a:avLst/>
            <a:gdLst/>
            <a:ahLst/>
            <a:cxnLst/>
            <a:rect l="l" t="t" r="r" b="b"/>
            <a:pathLst>
              <a:path w="90804" h="255904">
                <a:moveTo>
                  <a:pt x="0" y="0"/>
                </a:moveTo>
                <a:lnTo>
                  <a:pt x="0" y="255904"/>
                </a:lnTo>
                <a:lnTo>
                  <a:pt x="90805" y="127635"/>
                </a:lnTo>
                <a:lnTo>
                  <a:pt x="0" y="0"/>
                </a:lnTo>
                <a:close/>
              </a:path>
            </a:pathLst>
          </a:custGeom>
          <a:solidFill>
            <a:srgbClr val="DF393D"/>
          </a:solidFill>
        </p:spPr>
        <p:txBody>
          <a:bodyPr wrap="square" lIns="0" tIns="0" rIns="0" bIns="0" rtlCol="0"/>
          <a:lstStyle/>
          <a:p>
            <a:endParaRPr sz="1227" dirty="0"/>
          </a:p>
        </p:txBody>
      </p:sp>
      <p:grpSp>
        <p:nvGrpSpPr>
          <p:cNvPr id="77" name="object 77"/>
          <p:cNvGrpSpPr/>
          <p:nvPr/>
        </p:nvGrpSpPr>
        <p:grpSpPr>
          <a:xfrm>
            <a:off x="6964072" y="2971799"/>
            <a:ext cx="991033" cy="661988"/>
            <a:chOff x="9045572" y="4358638"/>
            <a:chExt cx="1453515" cy="970915"/>
          </a:xfrm>
        </p:grpSpPr>
        <p:sp>
          <p:nvSpPr>
            <p:cNvPr id="78" name="object 78"/>
            <p:cNvSpPr/>
            <p:nvPr/>
          </p:nvSpPr>
          <p:spPr>
            <a:xfrm>
              <a:off x="9124314" y="4422775"/>
              <a:ext cx="1368425" cy="900430"/>
            </a:xfrm>
            <a:custGeom>
              <a:avLst/>
              <a:gdLst/>
              <a:ahLst/>
              <a:cxnLst/>
              <a:rect l="l" t="t" r="r" b="b"/>
              <a:pathLst>
                <a:path w="1368425" h="900429">
                  <a:moveTo>
                    <a:pt x="0" y="0"/>
                  </a:moveTo>
                  <a:lnTo>
                    <a:pt x="0" y="900430"/>
                  </a:lnTo>
                  <a:lnTo>
                    <a:pt x="1299845" y="900430"/>
                  </a:lnTo>
                  <a:lnTo>
                    <a:pt x="1368425" y="831850"/>
                  </a:lnTo>
                  <a:lnTo>
                    <a:pt x="1368425" y="0"/>
                  </a:lnTo>
                  <a:lnTo>
                    <a:pt x="0" y="0"/>
                  </a:lnTo>
                  <a:close/>
                </a:path>
              </a:pathLst>
            </a:custGeom>
            <a:ln w="12700">
              <a:solidFill>
                <a:srgbClr val="C6C7C9"/>
              </a:solidFill>
            </a:ln>
          </p:spPr>
          <p:txBody>
            <a:bodyPr wrap="square" lIns="0" tIns="0" rIns="0" bIns="0" rtlCol="0"/>
            <a:lstStyle/>
            <a:p>
              <a:endParaRPr sz="1227" dirty="0"/>
            </a:p>
          </p:txBody>
        </p:sp>
        <p:pic>
          <p:nvPicPr>
            <p:cNvPr id="79" name="object 79"/>
            <p:cNvPicPr/>
            <p:nvPr/>
          </p:nvPicPr>
          <p:blipFill>
            <a:blip r:embed="rId8" cstate="print"/>
            <a:stretch>
              <a:fillRect/>
            </a:stretch>
          </p:blipFill>
          <p:spPr>
            <a:xfrm>
              <a:off x="9045572" y="4358638"/>
              <a:ext cx="160019" cy="160019"/>
            </a:xfrm>
            <a:prstGeom prst="rect">
              <a:avLst/>
            </a:prstGeom>
          </p:spPr>
        </p:pic>
      </p:grpSp>
      <p:sp>
        <p:nvSpPr>
          <p:cNvPr id="80" name="object 80"/>
          <p:cNvSpPr txBox="1"/>
          <p:nvPr/>
        </p:nvSpPr>
        <p:spPr>
          <a:xfrm>
            <a:off x="7091102" y="3084714"/>
            <a:ext cx="746414" cy="485244"/>
          </a:xfrm>
          <a:prstGeom prst="rect">
            <a:avLst/>
          </a:prstGeom>
        </p:spPr>
        <p:txBody>
          <a:bodyPr vert="horz" wrap="square" lIns="0" tIns="7793" rIns="0" bIns="0" rtlCol="0">
            <a:spAutoFit/>
          </a:bodyPr>
          <a:lstStyle/>
          <a:p>
            <a:pPr marL="8659" marR="3464">
              <a:lnSpc>
                <a:spcPct val="100600"/>
              </a:lnSpc>
              <a:spcBef>
                <a:spcPts val="61"/>
              </a:spcBef>
            </a:pPr>
            <a:r>
              <a:rPr sz="614" spc="-109" dirty="0">
                <a:solidFill>
                  <a:srgbClr val="414042"/>
                </a:solidFill>
                <a:latin typeface="Tahoma"/>
                <a:cs typeface="Tahoma"/>
              </a:rPr>
              <a:t>A</a:t>
            </a:r>
            <a:r>
              <a:rPr sz="614" spc="-72" dirty="0">
                <a:solidFill>
                  <a:srgbClr val="414042"/>
                </a:solidFill>
                <a:latin typeface="Tahoma"/>
                <a:cs typeface="Tahoma"/>
              </a:rPr>
              <a:t> </a:t>
            </a:r>
            <a:r>
              <a:rPr sz="614" spc="-82" dirty="0">
                <a:solidFill>
                  <a:srgbClr val="414042"/>
                </a:solidFill>
                <a:latin typeface="Tahoma"/>
                <a:cs typeface="Tahoma"/>
              </a:rPr>
              <a:t>s</a:t>
            </a:r>
            <a:r>
              <a:rPr sz="614" spc="-72" dirty="0">
                <a:solidFill>
                  <a:srgbClr val="414042"/>
                </a:solidFill>
                <a:latin typeface="Tahoma"/>
                <a:cs typeface="Tahoma"/>
              </a:rPr>
              <a:t>t</a:t>
            </a:r>
            <a:r>
              <a:rPr sz="614" spc="-99" dirty="0">
                <a:solidFill>
                  <a:srgbClr val="414042"/>
                </a:solidFill>
                <a:latin typeface="Tahoma"/>
                <a:cs typeface="Tahoma"/>
              </a:rPr>
              <a:t>a</a:t>
            </a:r>
            <a:r>
              <a:rPr sz="614" spc="-58" dirty="0">
                <a:solidFill>
                  <a:srgbClr val="414042"/>
                </a:solidFill>
                <a:latin typeface="Tahoma"/>
                <a:cs typeface="Tahoma"/>
              </a:rPr>
              <a:t>ff</a:t>
            </a:r>
            <a:r>
              <a:rPr sz="614" spc="-72" dirty="0">
                <a:solidFill>
                  <a:srgbClr val="414042"/>
                </a:solidFill>
                <a:latin typeface="Tahoma"/>
                <a:cs typeface="Tahoma"/>
              </a:rPr>
              <a:t> </a:t>
            </a:r>
            <a:r>
              <a:rPr sz="614" spc="-95" dirty="0">
                <a:solidFill>
                  <a:srgbClr val="414042"/>
                </a:solidFill>
                <a:latin typeface="Tahoma"/>
                <a:cs typeface="Tahoma"/>
              </a:rPr>
              <a:t>p</a:t>
            </a:r>
            <a:r>
              <a:rPr sz="614" spc="-106" dirty="0">
                <a:solidFill>
                  <a:srgbClr val="414042"/>
                </a:solidFill>
                <a:latin typeface="Tahoma"/>
                <a:cs typeface="Tahoma"/>
              </a:rPr>
              <a:t>e</a:t>
            </a:r>
            <a:r>
              <a:rPr sz="614" spc="-68" dirty="0">
                <a:solidFill>
                  <a:srgbClr val="414042"/>
                </a:solidFill>
                <a:latin typeface="Tahoma"/>
                <a:cs typeface="Tahoma"/>
              </a:rPr>
              <a:t>r</a:t>
            </a:r>
            <a:r>
              <a:rPr sz="614" spc="-82" dirty="0">
                <a:solidFill>
                  <a:srgbClr val="414042"/>
                </a:solidFill>
                <a:latin typeface="Tahoma"/>
                <a:cs typeface="Tahoma"/>
              </a:rPr>
              <a:t>s</a:t>
            </a:r>
            <a:r>
              <a:rPr sz="614" spc="-109" dirty="0">
                <a:solidFill>
                  <a:srgbClr val="414042"/>
                </a:solidFill>
                <a:latin typeface="Tahoma"/>
                <a:cs typeface="Tahoma"/>
              </a:rPr>
              <a:t>o</a:t>
            </a:r>
            <a:r>
              <a:rPr sz="614" spc="-99" dirty="0">
                <a:solidFill>
                  <a:srgbClr val="414042"/>
                </a:solidFill>
                <a:latin typeface="Tahoma"/>
                <a:cs typeface="Tahoma"/>
              </a:rPr>
              <a:t>n</a:t>
            </a:r>
            <a:r>
              <a:rPr sz="614" spc="-61" dirty="0">
                <a:solidFill>
                  <a:srgbClr val="414042"/>
                </a:solidFill>
                <a:latin typeface="Tahoma"/>
                <a:cs typeface="Tahoma"/>
              </a:rPr>
              <a:t> </a:t>
            </a:r>
            <a:r>
              <a:rPr sz="614" spc="-109" dirty="0">
                <a:solidFill>
                  <a:srgbClr val="414042"/>
                </a:solidFill>
                <a:latin typeface="Tahoma"/>
                <a:cs typeface="Tahoma"/>
              </a:rPr>
              <a:t>o</a:t>
            </a:r>
            <a:r>
              <a:rPr sz="614" spc="-106" dirty="0">
                <a:solidFill>
                  <a:srgbClr val="414042"/>
                </a:solidFill>
                <a:latin typeface="Tahoma"/>
                <a:cs typeface="Tahoma"/>
              </a:rPr>
              <a:t>n</a:t>
            </a:r>
            <a:r>
              <a:rPr sz="614" spc="-44" dirty="0">
                <a:solidFill>
                  <a:srgbClr val="414042"/>
                </a:solidFill>
                <a:latin typeface="Tahoma"/>
                <a:cs typeface="Tahoma"/>
              </a:rPr>
              <a:t>l</a:t>
            </a:r>
            <a:r>
              <a:rPr sz="614" spc="-89" dirty="0">
                <a:solidFill>
                  <a:srgbClr val="414042"/>
                </a:solidFill>
                <a:latin typeface="Tahoma"/>
                <a:cs typeface="Tahoma"/>
              </a:rPr>
              <a:t>y</a:t>
            </a:r>
            <a:r>
              <a:rPr sz="614" spc="-51" dirty="0">
                <a:solidFill>
                  <a:srgbClr val="414042"/>
                </a:solidFill>
                <a:latin typeface="Tahoma"/>
                <a:cs typeface="Tahoma"/>
              </a:rPr>
              <a:t> </a:t>
            </a:r>
            <a:r>
              <a:rPr sz="614" spc="-167" dirty="0">
                <a:solidFill>
                  <a:srgbClr val="414042"/>
                </a:solidFill>
                <a:latin typeface="Tahoma"/>
                <a:cs typeface="Tahoma"/>
              </a:rPr>
              <a:t>m</a:t>
            </a:r>
            <a:r>
              <a:rPr sz="614" spc="-99" dirty="0">
                <a:solidFill>
                  <a:srgbClr val="414042"/>
                </a:solidFill>
                <a:latin typeface="Tahoma"/>
                <a:cs typeface="Tahoma"/>
              </a:rPr>
              <a:t>a</a:t>
            </a:r>
            <a:r>
              <a:rPr sz="614" spc="-95" dirty="0">
                <a:solidFill>
                  <a:srgbClr val="414042"/>
                </a:solidFill>
                <a:latin typeface="Tahoma"/>
                <a:cs typeface="Tahoma"/>
              </a:rPr>
              <a:t>k</a:t>
            </a:r>
            <a:r>
              <a:rPr sz="614" spc="-99" dirty="0">
                <a:solidFill>
                  <a:srgbClr val="414042"/>
                </a:solidFill>
                <a:latin typeface="Tahoma"/>
                <a:cs typeface="Tahoma"/>
              </a:rPr>
              <a:t>e</a:t>
            </a:r>
            <a:r>
              <a:rPr sz="614" spc="-82" dirty="0">
                <a:solidFill>
                  <a:srgbClr val="414042"/>
                </a:solidFill>
                <a:latin typeface="Tahoma"/>
                <a:cs typeface="Tahoma"/>
              </a:rPr>
              <a:t>s</a:t>
            </a:r>
            <a:r>
              <a:rPr sz="614" spc="-68" dirty="0">
                <a:solidFill>
                  <a:srgbClr val="414042"/>
                </a:solidFill>
                <a:latin typeface="Tahoma"/>
                <a:cs typeface="Tahoma"/>
              </a:rPr>
              <a:t> </a:t>
            </a:r>
            <a:r>
              <a:rPr sz="614" spc="-61" dirty="0">
                <a:solidFill>
                  <a:srgbClr val="414042"/>
                </a:solidFill>
                <a:latin typeface="Tahoma"/>
                <a:cs typeface="Tahoma"/>
              </a:rPr>
              <a:t>r</a:t>
            </a:r>
            <a:r>
              <a:rPr sz="614" spc="-106" dirty="0">
                <a:solidFill>
                  <a:srgbClr val="414042"/>
                </a:solidFill>
                <a:latin typeface="Tahoma"/>
                <a:cs typeface="Tahoma"/>
              </a:rPr>
              <a:t>e</a:t>
            </a:r>
            <a:r>
              <a:rPr sz="614" spc="-61" dirty="0">
                <a:solidFill>
                  <a:srgbClr val="414042"/>
                </a:solidFill>
                <a:latin typeface="Tahoma"/>
                <a:cs typeface="Tahoma"/>
              </a:rPr>
              <a:t>-  </a:t>
            </a:r>
            <a:r>
              <a:rPr sz="614" spc="-75" dirty="0">
                <a:solidFill>
                  <a:srgbClr val="414042"/>
                </a:solidFill>
                <a:latin typeface="Tahoma"/>
                <a:cs typeface="Tahoma"/>
              </a:rPr>
              <a:t>f</a:t>
            </a:r>
            <a:r>
              <a:rPr sz="614" spc="-116" dirty="0">
                <a:solidFill>
                  <a:srgbClr val="414042"/>
                </a:solidFill>
                <a:latin typeface="Tahoma"/>
                <a:cs typeface="Tahoma"/>
              </a:rPr>
              <a:t>e</a:t>
            </a:r>
            <a:r>
              <a:rPr sz="614" spc="-85" dirty="0">
                <a:solidFill>
                  <a:srgbClr val="414042"/>
                </a:solidFill>
                <a:latin typeface="Tahoma"/>
                <a:cs typeface="Tahoma"/>
              </a:rPr>
              <a:t>r</a:t>
            </a:r>
            <a:r>
              <a:rPr sz="614" spc="-78" dirty="0">
                <a:solidFill>
                  <a:srgbClr val="414042"/>
                </a:solidFill>
                <a:latin typeface="Tahoma"/>
                <a:cs typeface="Tahoma"/>
              </a:rPr>
              <a:t>r</a:t>
            </a:r>
            <a:r>
              <a:rPr sz="614" spc="-119" dirty="0">
                <a:solidFill>
                  <a:srgbClr val="414042"/>
                </a:solidFill>
                <a:latin typeface="Tahoma"/>
                <a:cs typeface="Tahoma"/>
              </a:rPr>
              <a:t>a</a:t>
            </a:r>
            <a:r>
              <a:rPr sz="614" spc="-48" dirty="0">
                <a:solidFill>
                  <a:srgbClr val="414042"/>
                </a:solidFill>
                <a:latin typeface="Tahoma"/>
                <a:cs typeface="Tahoma"/>
              </a:rPr>
              <a:t>l</a:t>
            </a:r>
            <a:r>
              <a:rPr sz="614" spc="-95" dirty="0">
                <a:solidFill>
                  <a:srgbClr val="414042"/>
                </a:solidFill>
                <a:latin typeface="Tahoma"/>
                <a:cs typeface="Tahoma"/>
              </a:rPr>
              <a:t>s</a:t>
            </a:r>
            <a:r>
              <a:rPr sz="614" spc="-27" dirty="0">
                <a:solidFill>
                  <a:srgbClr val="414042"/>
                </a:solidFill>
                <a:latin typeface="Tahoma"/>
                <a:cs typeface="Tahoma"/>
              </a:rPr>
              <a:t> </a:t>
            </a:r>
            <a:r>
              <a:rPr sz="614" spc="-75" dirty="0">
                <a:solidFill>
                  <a:srgbClr val="414042"/>
                </a:solidFill>
                <a:latin typeface="Tahoma"/>
                <a:cs typeface="Tahoma"/>
              </a:rPr>
              <a:t>t</a:t>
            </a:r>
            <a:r>
              <a:rPr sz="614" spc="-119" dirty="0">
                <a:solidFill>
                  <a:srgbClr val="414042"/>
                </a:solidFill>
                <a:latin typeface="Tahoma"/>
                <a:cs typeface="Tahoma"/>
              </a:rPr>
              <a:t>o</a:t>
            </a:r>
            <a:r>
              <a:rPr sz="614" spc="-17" dirty="0">
                <a:solidFill>
                  <a:srgbClr val="414042"/>
                </a:solidFill>
                <a:latin typeface="Tahoma"/>
                <a:cs typeface="Tahoma"/>
              </a:rPr>
              <a:t> </a:t>
            </a:r>
            <a:r>
              <a:rPr sz="614" spc="-123" dirty="0">
                <a:solidFill>
                  <a:srgbClr val="414042"/>
                </a:solidFill>
                <a:latin typeface="Tahoma"/>
                <a:cs typeface="Tahoma"/>
              </a:rPr>
              <a:t>p</a:t>
            </a:r>
            <a:r>
              <a:rPr sz="614" spc="-85" dirty="0">
                <a:solidFill>
                  <a:srgbClr val="414042"/>
                </a:solidFill>
                <a:latin typeface="Tahoma"/>
                <a:cs typeface="Tahoma"/>
              </a:rPr>
              <a:t>r</a:t>
            </a:r>
            <a:r>
              <a:rPr sz="614" spc="-116" dirty="0">
                <a:solidFill>
                  <a:srgbClr val="414042"/>
                </a:solidFill>
                <a:latin typeface="Tahoma"/>
                <a:cs typeface="Tahoma"/>
              </a:rPr>
              <a:t>o</a:t>
            </a:r>
            <a:r>
              <a:rPr sz="614" spc="-68" dirty="0">
                <a:solidFill>
                  <a:srgbClr val="414042"/>
                </a:solidFill>
                <a:latin typeface="Tahoma"/>
                <a:cs typeface="Tahoma"/>
              </a:rPr>
              <a:t>j</a:t>
            </a:r>
            <a:r>
              <a:rPr sz="614" spc="-116" dirty="0">
                <a:solidFill>
                  <a:srgbClr val="414042"/>
                </a:solidFill>
                <a:latin typeface="Tahoma"/>
                <a:cs typeface="Tahoma"/>
              </a:rPr>
              <a:t>e</a:t>
            </a:r>
            <a:r>
              <a:rPr sz="614" spc="-106" dirty="0">
                <a:solidFill>
                  <a:srgbClr val="414042"/>
                </a:solidFill>
                <a:latin typeface="Tahoma"/>
                <a:cs typeface="Tahoma"/>
              </a:rPr>
              <a:t>c</a:t>
            </a:r>
            <a:r>
              <a:rPr sz="614" spc="-68" dirty="0">
                <a:solidFill>
                  <a:srgbClr val="414042"/>
                </a:solidFill>
                <a:latin typeface="Tahoma"/>
                <a:cs typeface="Tahoma"/>
              </a:rPr>
              <a:t>t</a:t>
            </a:r>
            <a:r>
              <a:rPr sz="614" spc="-95" dirty="0">
                <a:solidFill>
                  <a:srgbClr val="414042"/>
                </a:solidFill>
                <a:latin typeface="Tahoma"/>
                <a:cs typeface="Tahoma"/>
              </a:rPr>
              <a:t>s</a:t>
            </a:r>
            <a:r>
              <a:rPr sz="614" spc="-27"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9" dirty="0">
                <a:solidFill>
                  <a:srgbClr val="414042"/>
                </a:solidFill>
                <a:latin typeface="Tahoma"/>
                <a:cs typeface="Tahoma"/>
              </a:rPr>
              <a:t>a</a:t>
            </a:r>
            <a:r>
              <a:rPr sz="614" spc="-72" dirty="0">
                <a:solidFill>
                  <a:srgbClr val="414042"/>
                </a:solidFill>
                <a:latin typeface="Tahoma"/>
                <a:cs typeface="Tahoma"/>
              </a:rPr>
              <a:t>t</a:t>
            </a:r>
            <a:r>
              <a:rPr sz="614" spc="-24"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20" dirty="0">
                <a:solidFill>
                  <a:srgbClr val="414042"/>
                </a:solidFill>
                <a:latin typeface="Tahoma"/>
                <a:cs typeface="Tahoma"/>
              </a:rPr>
              <a:t> </a:t>
            </a:r>
            <a:r>
              <a:rPr sz="614" spc="-102" dirty="0">
                <a:solidFill>
                  <a:srgbClr val="414042"/>
                </a:solidFill>
                <a:latin typeface="Tahoma"/>
                <a:cs typeface="Tahoma"/>
              </a:rPr>
              <a:t>s</a:t>
            </a:r>
            <a:r>
              <a:rPr sz="614" spc="-68" dirty="0">
                <a:solidFill>
                  <a:srgbClr val="414042"/>
                </a:solidFill>
                <a:latin typeface="Tahoma"/>
                <a:cs typeface="Tahoma"/>
              </a:rPr>
              <a:t>t</a:t>
            </a:r>
            <a:r>
              <a:rPr sz="614" spc="-119" dirty="0">
                <a:solidFill>
                  <a:srgbClr val="414042"/>
                </a:solidFill>
                <a:latin typeface="Tahoma"/>
                <a:cs typeface="Tahoma"/>
              </a:rPr>
              <a:t>a</a:t>
            </a:r>
            <a:r>
              <a:rPr sz="614" spc="-65" dirty="0">
                <a:solidFill>
                  <a:srgbClr val="414042"/>
                </a:solidFill>
                <a:latin typeface="Tahoma"/>
                <a:cs typeface="Tahoma"/>
              </a:rPr>
              <a:t>f</a:t>
            </a:r>
            <a:r>
              <a:rPr sz="614" spc="-68" dirty="0">
                <a:solidFill>
                  <a:srgbClr val="414042"/>
                </a:solidFill>
                <a:latin typeface="Tahoma"/>
                <a:cs typeface="Tahoma"/>
              </a:rPr>
              <a:t>f  </a:t>
            </a:r>
            <a:r>
              <a:rPr sz="614" spc="-99" dirty="0">
                <a:solidFill>
                  <a:srgbClr val="414042"/>
                </a:solidFill>
                <a:latin typeface="Tahoma"/>
                <a:cs typeface="Tahoma"/>
              </a:rPr>
              <a:t>th</a:t>
            </a:r>
            <a:r>
              <a:rPr sz="614" spc="-44" dirty="0">
                <a:solidFill>
                  <a:srgbClr val="414042"/>
                </a:solidFill>
                <a:latin typeface="Tahoma"/>
                <a:cs typeface="Tahoma"/>
              </a:rPr>
              <a:t>i</a:t>
            </a:r>
            <a:r>
              <a:rPr sz="614" spc="-130" dirty="0">
                <a:solidFill>
                  <a:srgbClr val="414042"/>
                </a:solidFill>
                <a:latin typeface="Tahoma"/>
                <a:cs typeface="Tahoma"/>
              </a:rPr>
              <a:t>n</a:t>
            </a:r>
            <a:r>
              <a:rPr sz="614" spc="-106" dirty="0">
                <a:solidFill>
                  <a:srgbClr val="414042"/>
                </a:solidFill>
                <a:latin typeface="Tahoma"/>
                <a:cs typeface="Tahoma"/>
              </a:rPr>
              <a:t>k</a:t>
            </a:r>
            <a:r>
              <a:rPr sz="614" spc="-95" dirty="0">
                <a:solidFill>
                  <a:srgbClr val="414042"/>
                </a:solidFill>
                <a:latin typeface="Tahoma"/>
                <a:cs typeface="Tahoma"/>
              </a:rPr>
              <a:t>s</a:t>
            </a:r>
            <a:r>
              <a:rPr sz="614" spc="-27" dirty="0">
                <a:solidFill>
                  <a:srgbClr val="414042"/>
                </a:solidFill>
                <a:latin typeface="Tahoma"/>
                <a:cs typeface="Tahoma"/>
              </a:rPr>
              <a:t> </a:t>
            </a:r>
            <a:r>
              <a:rPr sz="614" spc="-173" dirty="0">
                <a:solidFill>
                  <a:srgbClr val="414042"/>
                </a:solidFill>
                <a:latin typeface="Tahoma"/>
                <a:cs typeface="Tahoma"/>
              </a:rPr>
              <a:t>w</a:t>
            </a:r>
            <a:r>
              <a:rPr sz="614" spc="-55" dirty="0">
                <a:solidFill>
                  <a:srgbClr val="414042"/>
                </a:solidFill>
                <a:latin typeface="Tahoma"/>
                <a:cs typeface="Tahoma"/>
              </a:rPr>
              <a:t>i</a:t>
            </a:r>
            <a:r>
              <a:rPr sz="614" spc="-44" dirty="0">
                <a:solidFill>
                  <a:srgbClr val="414042"/>
                </a:solidFill>
                <a:latin typeface="Tahoma"/>
                <a:cs typeface="Tahoma"/>
              </a:rPr>
              <a:t>l</a:t>
            </a:r>
            <a:r>
              <a:rPr sz="614" spc="-51" dirty="0">
                <a:solidFill>
                  <a:srgbClr val="414042"/>
                </a:solidFill>
                <a:latin typeface="Tahoma"/>
                <a:cs typeface="Tahoma"/>
              </a:rPr>
              <a:t>l</a:t>
            </a:r>
            <a:r>
              <a:rPr sz="614" spc="-24" dirty="0">
                <a:solidFill>
                  <a:srgbClr val="414042"/>
                </a:solidFill>
                <a:latin typeface="Tahoma"/>
                <a:cs typeface="Tahoma"/>
              </a:rPr>
              <a:t> </a:t>
            </a:r>
            <a:r>
              <a:rPr sz="614" spc="-119" dirty="0">
                <a:solidFill>
                  <a:srgbClr val="414042"/>
                </a:solidFill>
                <a:latin typeface="Tahoma"/>
                <a:cs typeface="Tahoma"/>
              </a:rPr>
              <a:t>a</a:t>
            </a:r>
            <a:r>
              <a:rPr sz="614" spc="-95" dirty="0">
                <a:solidFill>
                  <a:srgbClr val="414042"/>
                </a:solidFill>
                <a:latin typeface="Tahoma"/>
                <a:cs typeface="Tahoma"/>
              </a:rPr>
              <a:t>c</a:t>
            </a:r>
            <a:r>
              <a:rPr sz="614" spc="-106" dirty="0">
                <a:solidFill>
                  <a:srgbClr val="414042"/>
                </a:solidFill>
                <a:latin typeface="Tahoma"/>
                <a:cs typeface="Tahoma"/>
              </a:rPr>
              <a:t>c</a:t>
            </a:r>
            <a:r>
              <a:rPr sz="614" spc="-116" dirty="0">
                <a:solidFill>
                  <a:srgbClr val="414042"/>
                </a:solidFill>
                <a:latin typeface="Tahoma"/>
                <a:cs typeface="Tahoma"/>
              </a:rPr>
              <a:t>e</a:t>
            </a:r>
            <a:r>
              <a:rPr sz="614" spc="-123" dirty="0">
                <a:solidFill>
                  <a:srgbClr val="414042"/>
                </a:solidFill>
                <a:latin typeface="Tahoma"/>
                <a:cs typeface="Tahoma"/>
              </a:rPr>
              <a:t>p</a:t>
            </a:r>
            <a:r>
              <a:rPr sz="614" spc="-72" dirty="0">
                <a:solidFill>
                  <a:srgbClr val="414042"/>
                </a:solidFill>
                <a:latin typeface="Tahoma"/>
                <a:cs typeface="Tahoma"/>
              </a:rPr>
              <a:t>t</a:t>
            </a:r>
            <a:r>
              <a:rPr sz="614" spc="-24"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116" dirty="0">
                <a:solidFill>
                  <a:srgbClr val="414042"/>
                </a:solidFill>
                <a:latin typeface="Tahoma"/>
                <a:cs typeface="Tahoma"/>
              </a:rPr>
              <a:t>e</a:t>
            </a:r>
            <a:r>
              <a:rPr sz="614" spc="-27"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72" dirty="0">
                <a:solidFill>
                  <a:srgbClr val="414042"/>
                </a:solidFill>
                <a:latin typeface="Tahoma"/>
                <a:cs typeface="Tahoma"/>
              </a:rPr>
              <a:t>t</a:t>
            </a:r>
            <a:r>
              <a:rPr sz="614" spc="-17" dirty="0">
                <a:solidFill>
                  <a:srgbClr val="414042"/>
                </a:solidFill>
                <a:latin typeface="Tahoma"/>
                <a:cs typeface="Tahoma"/>
              </a:rPr>
              <a:t> </a:t>
            </a:r>
            <a:r>
              <a:rPr sz="614" spc="-102" dirty="0">
                <a:solidFill>
                  <a:srgbClr val="414042"/>
                </a:solidFill>
                <a:latin typeface="Tahoma"/>
                <a:cs typeface="Tahoma"/>
              </a:rPr>
              <a:t>due  </a:t>
            </a:r>
            <a:r>
              <a:rPr sz="614" spc="-85" dirty="0">
                <a:solidFill>
                  <a:srgbClr val="414042"/>
                </a:solidFill>
                <a:latin typeface="Tahoma"/>
                <a:cs typeface="Tahoma"/>
              </a:rPr>
              <a:t>to</a:t>
            </a:r>
            <a:r>
              <a:rPr sz="614" spc="-72" dirty="0">
                <a:solidFill>
                  <a:srgbClr val="414042"/>
                </a:solidFill>
                <a:latin typeface="Tahoma"/>
                <a:cs typeface="Tahoma"/>
              </a:rPr>
              <a:t> </a:t>
            </a:r>
            <a:r>
              <a:rPr sz="614" spc="-85" dirty="0">
                <a:solidFill>
                  <a:srgbClr val="414042"/>
                </a:solidFill>
                <a:latin typeface="Tahoma"/>
                <a:cs typeface="Tahoma"/>
              </a:rPr>
              <a:t>inappropriately</a:t>
            </a:r>
            <a:r>
              <a:rPr sz="614" spc="-65" dirty="0">
                <a:solidFill>
                  <a:srgbClr val="414042"/>
                </a:solidFill>
                <a:latin typeface="Tahoma"/>
                <a:cs typeface="Tahoma"/>
              </a:rPr>
              <a:t> </a:t>
            </a:r>
            <a:r>
              <a:rPr sz="614" spc="-92" dirty="0">
                <a:solidFill>
                  <a:srgbClr val="414042"/>
                </a:solidFill>
                <a:latin typeface="Tahoma"/>
                <a:cs typeface="Tahoma"/>
              </a:rPr>
              <a:t>perceived </a:t>
            </a:r>
            <a:r>
              <a:rPr sz="614" spc="-89" dirty="0">
                <a:solidFill>
                  <a:srgbClr val="414042"/>
                </a:solidFill>
                <a:latin typeface="Tahoma"/>
                <a:cs typeface="Tahoma"/>
              </a:rPr>
              <a:t> </a:t>
            </a:r>
            <a:r>
              <a:rPr sz="614" spc="-55" dirty="0">
                <a:solidFill>
                  <a:srgbClr val="414042"/>
                </a:solidFill>
                <a:latin typeface="Tahoma"/>
                <a:cs typeface="Tahoma"/>
              </a:rPr>
              <a:t>barriers.</a:t>
            </a:r>
            <a:endParaRPr sz="614" dirty="0">
              <a:latin typeface="Tahoma"/>
              <a:cs typeface="Tahoma"/>
            </a:endParaRPr>
          </a:p>
        </p:txBody>
      </p:sp>
      <p:grpSp>
        <p:nvGrpSpPr>
          <p:cNvPr id="81" name="object 81"/>
          <p:cNvGrpSpPr/>
          <p:nvPr/>
        </p:nvGrpSpPr>
        <p:grpSpPr>
          <a:xfrm>
            <a:off x="8005328" y="2971799"/>
            <a:ext cx="992332" cy="661988"/>
            <a:chOff x="10572748" y="4358638"/>
            <a:chExt cx="1455420" cy="970915"/>
          </a:xfrm>
        </p:grpSpPr>
        <p:sp>
          <p:nvSpPr>
            <p:cNvPr id="82" name="object 82"/>
            <p:cNvSpPr/>
            <p:nvPr/>
          </p:nvSpPr>
          <p:spPr>
            <a:xfrm>
              <a:off x="10654030" y="4422775"/>
              <a:ext cx="1367790" cy="900430"/>
            </a:xfrm>
            <a:custGeom>
              <a:avLst/>
              <a:gdLst/>
              <a:ahLst/>
              <a:cxnLst/>
              <a:rect l="l" t="t" r="r" b="b"/>
              <a:pathLst>
                <a:path w="1367790" h="900429">
                  <a:moveTo>
                    <a:pt x="0" y="0"/>
                  </a:moveTo>
                  <a:lnTo>
                    <a:pt x="0" y="900430"/>
                  </a:lnTo>
                  <a:lnTo>
                    <a:pt x="1299210" y="900430"/>
                  </a:lnTo>
                  <a:lnTo>
                    <a:pt x="1367790" y="831850"/>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83" name="object 83"/>
            <p:cNvPicPr/>
            <p:nvPr/>
          </p:nvPicPr>
          <p:blipFill>
            <a:blip r:embed="rId8" cstate="print"/>
            <a:stretch>
              <a:fillRect/>
            </a:stretch>
          </p:blipFill>
          <p:spPr>
            <a:xfrm>
              <a:off x="10572748" y="4358638"/>
              <a:ext cx="160019" cy="160019"/>
            </a:xfrm>
            <a:prstGeom prst="rect">
              <a:avLst/>
            </a:prstGeom>
          </p:spPr>
        </p:pic>
      </p:grpSp>
      <p:sp>
        <p:nvSpPr>
          <p:cNvPr id="84" name="object 84"/>
          <p:cNvSpPr txBox="1"/>
          <p:nvPr/>
        </p:nvSpPr>
        <p:spPr>
          <a:xfrm>
            <a:off x="8134350" y="3084714"/>
            <a:ext cx="732559" cy="481746"/>
          </a:xfrm>
          <a:prstGeom prst="rect">
            <a:avLst/>
          </a:prstGeom>
        </p:spPr>
        <p:txBody>
          <a:bodyPr vert="horz" wrap="square" lIns="0" tIns="9092" rIns="0" bIns="0" rtlCol="0">
            <a:spAutoFit/>
          </a:bodyPr>
          <a:lstStyle/>
          <a:p>
            <a:pPr marL="8659" marR="3464">
              <a:lnSpc>
                <a:spcPct val="99500"/>
              </a:lnSpc>
              <a:spcBef>
                <a:spcPts val="72"/>
              </a:spcBef>
            </a:pPr>
            <a:r>
              <a:rPr sz="614" spc="-130" dirty="0">
                <a:solidFill>
                  <a:srgbClr val="414042"/>
                </a:solidFill>
                <a:latin typeface="Tahoma"/>
                <a:cs typeface="Tahoma"/>
              </a:rPr>
              <a:t>A</a:t>
            </a:r>
            <a:r>
              <a:rPr sz="614" spc="-126" dirty="0">
                <a:solidFill>
                  <a:srgbClr val="414042"/>
                </a:solidFill>
                <a:latin typeface="Tahoma"/>
                <a:cs typeface="Tahoma"/>
              </a:rPr>
              <a:t> </a:t>
            </a:r>
            <a:r>
              <a:rPr sz="614" spc="-85" dirty="0">
                <a:solidFill>
                  <a:srgbClr val="414042"/>
                </a:solidFill>
                <a:latin typeface="Tahoma"/>
                <a:cs typeface="Tahoma"/>
              </a:rPr>
              <a:t>staff</a:t>
            </a:r>
            <a:r>
              <a:rPr sz="614" spc="-82" dirty="0">
                <a:solidFill>
                  <a:srgbClr val="414042"/>
                </a:solidFill>
                <a:latin typeface="Tahoma"/>
                <a:cs typeface="Tahoma"/>
              </a:rPr>
              <a:t> </a:t>
            </a:r>
            <a:r>
              <a:rPr sz="614" spc="-109" dirty="0">
                <a:solidFill>
                  <a:srgbClr val="414042"/>
                </a:solidFill>
                <a:latin typeface="Tahoma"/>
                <a:cs typeface="Tahoma"/>
              </a:rPr>
              <a:t>person</a:t>
            </a:r>
            <a:r>
              <a:rPr sz="614" spc="-24" dirty="0">
                <a:solidFill>
                  <a:srgbClr val="414042"/>
                </a:solidFill>
                <a:latin typeface="Tahoma"/>
                <a:cs typeface="Tahoma"/>
              </a:rPr>
              <a:t> </a:t>
            </a:r>
            <a:r>
              <a:rPr sz="614" spc="-116" dirty="0">
                <a:solidFill>
                  <a:srgbClr val="414042"/>
                </a:solidFill>
                <a:latin typeface="Tahoma"/>
                <a:cs typeface="Tahoma"/>
              </a:rPr>
              <a:t>does</a:t>
            </a:r>
            <a:r>
              <a:rPr sz="614" spc="-37" dirty="0">
                <a:solidFill>
                  <a:srgbClr val="414042"/>
                </a:solidFill>
                <a:latin typeface="Tahoma"/>
                <a:cs typeface="Tahoma"/>
              </a:rPr>
              <a:t> </a:t>
            </a:r>
            <a:r>
              <a:rPr sz="614" spc="-106" dirty="0">
                <a:solidFill>
                  <a:srgbClr val="414042"/>
                </a:solidFill>
                <a:latin typeface="Tahoma"/>
                <a:cs typeface="Tahoma"/>
              </a:rPr>
              <a:t>not </a:t>
            </a:r>
            <a:r>
              <a:rPr sz="614" spc="-102" dirty="0">
                <a:solidFill>
                  <a:srgbClr val="414042"/>
                </a:solidFill>
                <a:latin typeface="Tahoma"/>
                <a:cs typeface="Tahoma"/>
              </a:rPr>
              <a:t> fo</a:t>
            </a:r>
            <a:r>
              <a:rPr sz="614" spc="-55" dirty="0">
                <a:solidFill>
                  <a:srgbClr val="414042"/>
                </a:solidFill>
                <a:latin typeface="Tahoma"/>
                <a:cs typeface="Tahoma"/>
              </a:rPr>
              <a:t>l</a:t>
            </a:r>
            <a:r>
              <a:rPr sz="614" spc="-44" dirty="0">
                <a:solidFill>
                  <a:srgbClr val="414042"/>
                </a:solidFill>
                <a:latin typeface="Tahoma"/>
                <a:cs typeface="Tahoma"/>
              </a:rPr>
              <a:t>l</a:t>
            </a:r>
            <a:r>
              <a:rPr sz="614" spc="-116" dirty="0">
                <a:solidFill>
                  <a:srgbClr val="414042"/>
                </a:solidFill>
                <a:latin typeface="Tahoma"/>
                <a:cs typeface="Tahoma"/>
              </a:rPr>
              <a:t>o</a:t>
            </a:r>
            <a:r>
              <a:rPr sz="614" spc="-170" dirty="0">
                <a:solidFill>
                  <a:srgbClr val="414042"/>
                </a:solidFill>
                <a:latin typeface="Tahoma"/>
                <a:cs typeface="Tahoma"/>
              </a:rPr>
              <a:t>w</a:t>
            </a:r>
            <a:r>
              <a:rPr sz="614" spc="-78" dirty="0">
                <a:solidFill>
                  <a:srgbClr val="414042"/>
                </a:solidFill>
                <a:latin typeface="Tahoma"/>
                <a:cs typeface="Tahoma"/>
              </a:rPr>
              <a:t>-</a:t>
            </a:r>
            <a:r>
              <a:rPr sz="614" spc="-123" dirty="0">
                <a:solidFill>
                  <a:srgbClr val="414042"/>
                </a:solidFill>
                <a:latin typeface="Tahoma"/>
                <a:cs typeface="Tahoma"/>
              </a:rPr>
              <a:t>u</a:t>
            </a:r>
            <a:r>
              <a:rPr sz="614" spc="-119" dirty="0">
                <a:solidFill>
                  <a:srgbClr val="414042"/>
                </a:solidFill>
                <a:latin typeface="Tahoma"/>
                <a:cs typeface="Tahoma"/>
              </a:rPr>
              <a:t>p</a:t>
            </a:r>
            <a:r>
              <a:rPr sz="614" spc="10" dirty="0">
                <a:solidFill>
                  <a:srgbClr val="414042"/>
                </a:solidFill>
                <a:latin typeface="Tahoma"/>
                <a:cs typeface="Tahoma"/>
              </a:rPr>
              <a:t> </a:t>
            </a:r>
            <a:r>
              <a:rPr sz="614" spc="-173" dirty="0">
                <a:solidFill>
                  <a:srgbClr val="414042"/>
                </a:solidFill>
                <a:latin typeface="Tahoma"/>
                <a:cs typeface="Tahoma"/>
              </a:rPr>
              <a:t>w</a:t>
            </a:r>
            <a:r>
              <a:rPr sz="614" spc="-55" dirty="0">
                <a:solidFill>
                  <a:srgbClr val="414042"/>
                </a:solidFill>
                <a:latin typeface="Tahoma"/>
                <a:cs typeface="Tahoma"/>
              </a:rPr>
              <a:t>i</a:t>
            </a:r>
            <a:r>
              <a:rPr sz="614" spc="-68" dirty="0">
                <a:solidFill>
                  <a:srgbClr val="414042"/>
                </a:solidFill>
                <a:latin typeface="Tahoma"/>
                <a:cs typeface="Tahoma"/>
              </a:rPr>
              <a:t>t</a:t>
            </a:r>
            <a:r>
              <a:rPr sz="614" spc="-119" dirty="0">
                <a:solidFill>
                  <a:srgbClr val="414042"/>
                </a:solidFill>
                <a:latin typeface="Tahoma"/>
                <a:cs typeface="Tahoma"/>
              </a:rPr>
              <a:t>h</a:t>
            </a:r>
            <a:r>
              <a:rPr sz="614"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7" dirty="0">
                <a:solidFill>
                  <a:srgbClr val="414042"/>
                </a:solidFill>
                <a:latin typeface="Tahoma"/>
                <a:cs typeface="Tahoma"/>
              </a:rPr>
              <a:t> </a:t>
            </a:r>
            <a:r>
              <a:rPr sz="614" spc="-85" dirty="0">
                <a:solidFill>
                  <a:srgbClr val="414042"/>
                </a:solidFill>
                <a:latin typeface="Tahoma"/>
                <a:cs typeface="Tahoma"/>
              </a:rPr>
              <a:t>r</a:t>
            </a:r>
            <a:r>
              <a:rPr sz="614" spc="-116" dirty="0">
                <a:solidFill>
                  <a:srgbClr val="414042"/>
                </a:solidFill>
                <a:latin typeface="Tahoma"/>
                <a:cs typeface="Tahoma"/>
              </a:rPr>
              <a:t>e</a:t>
            </a:r>
            <a:r>
              <a:rPr sz="614" spc="-95" dirty="0">
                <a:solidFill>
                  <a:srgbClr val="414042"/>
                </a:solidFill>
                <a:latin typeface="Tahoma"/>
                <a:cs typeface="Tahoma"/>
              </a:rPr>
              <a:t>c</a:t>
            </a:r>
            <a:r>
              <a:rPr sz="614" spc="-123" dirty="0">
                <a:solidFill>
                  <a:srgbClr val="414042"/>
                </a:solidFill>
                <a:latin typeface="Tahoma"/>
                <a:cs typeface="Tahoma"/>
              </a:rPr>
              <a:t>e</a:t>
            </a:r>
            <a:r>
              <a:rPr sz="614" spc="-82" dirty="0">
                <a:solidFill>
                  <a:srgbClr val="414042"/>
                </a:solidFill>
                <a:latin typeface="Tahoma"/>
                <a:cs typeface="Tahoma"/>
              </a:rPr>
              <a:t>iv</a:t>
            </a:r>
            <a:r>
              <a:rPr sz="614" spc="-44" dirty="0">
                <a:solidFill>
                  <a:srgbClr val="414042"/>
                </a:solidFill>
                <a:latin typeface="Tahoma"/>
                <a:cs typeface="Tahoma"/>
              </a:rPr>
              <a:t>i</a:t>
            </a:r>
            <a:r>
              <a:rPr sz="614" spc="-123" dirty="0">
                <a:solidFill>
                  <a:srgbClr val="414042"/>
                </a:solidFill>
                <a:latin typeface="Tahoma"/>
                <a:cs typeface="Tahoma"/>
              </a:rPr>
              <a:t>n</a:t>
            </a:r>
            <a:r>
              <a:rPr sz="614" spc="-85" dirty="0">
                <a:solidFill>
                  <a:srgbClr val="414042"/>
                </a:solidFill>
                <a:latin typeface="Tahoma"/>
                <a:cs typeface="Tahoma"/>
              </a:rPr>
              <a:t>g  </a:t>
            </a:r>
            <a:r>
              <a:rPr sz="614" spc="-106" dirty="0">
                <a:solidFill>
                  <a:srgbClr val="414042"/>
                </a:solidFill>
                <a:latin typeface="Tahoma"/>
                <a:cs typeface="Tahoma"/>
              </a:rPr>
              <a:t>age</a:t>
            </a:r>
            <a:r>
              <a:rPr sz="614" spc="-99" dirty="0">
                <a:solidFill>
                  <a:srgbClr val="414042"/>
                </a:solidFill>
                <a:latin typeface="Tahoma"/>
                <a:cs typeface="Tahoma"/>
              </a:rPr>
              <a:t>nc</a:t>
            </a:r>
            <a:r>
              <a:rPr sz="614" spc="-89" dirty="0">
                <a:solidFill>
                  <a:srgbClr val="414042"/>
                </a:solidFill>
                <a:latin typeface="Tahoma"/>
                <a:cs typeface="Tahoma"/>
              </a:rPr>
              <a:t>y</a:t>
            </a:r>
            <a:r>
              <a:rPr sz="614" spc="-58" dirty="0">
                <a:solidFill>
                  <a:srgbClr val="414042"/>
                </a:solidFill>
                <a:latin typeface="Tahoma"/>
                <a:cs typeface="Tahoma"/>
              </a:rPr>
              <a:t> </a:t>
            </a:r>
            <a:r>
              <a:rPr sz="614" spc="-72" dirty="0">
                <a:solidFill>
                  <a:srgbClr val="414042"/>
                </a:solidFill>
                <a:latin typeface="Tahoma"/>
                <a:cs typeface="Tahoma"/>
              </a:rPr>
              <a:t>t</a:t>
            </a:r>
            <a:r>
              <a:rPr sz="614" spc="-99" dirty="0">
                <a:solidFill>
                  <a:srgbClr val="414042"/>
                </a:solidFill>
                <a:latin typeface="Tahoma"/>
                <a:cs typeface="Tahoma"/>
              </a:rPr>
              <a:t>o</a:t>
            </a:r>
            <a:r>
              <a:rPr sz="614" spc="-61" dirty="0">
                <a:solidFill>
                  <a:srgbClr val="414042"/>
                </a:solidFill>
                <a:latin typeface="Tahoma"/>
                <a:cs typeface="Tahoma"/>
              </a:rPr>
              <a:t> </a:t>
            </a:r>
            <a:r>
              <a:rPr sz="614" spc="-167" dirty="0">
                <a:solidFill>
                  <a:srgbClr val="414042"/>
                </a:solidFill>
                <a:latin typeface="Tahoma"/>
                <a:cs typeface="Tahoma"/>
              </a:rPr>
              <a:t>m</a:t>
            </a:r>
            <a:r>
              <a:rPr sz="614" spc="-106" dirty="0">
                <a:solidFill>
                  <a:srgbClr val="414042"/>
                </a:solidFill>
                <a:latin typeface="Tahoma"/>
                <a:cs typeface="Tahoma"/>
              </a:rPr>
              <a:t>a</a:t>
            </a:r>
            <a:r>
              <a:rPr sz="614" spc="-95" dirty="0">
                <a:solidFill>
                  <a:srgbClr val="414042"/>
                </a:solidFill>
                <a:latin typeface="Tahoma"/>
                <a:cs typeface="Tahoma"/>
              </a:rPr>
              <a:t>ke</a:t>
            </a:r>
            <a:r>
              <a:rPr sz="614" spc="-65" dirty="0">
                <a:solidFill>
                  <a:srgbClr val="414042"/>
                </a:solidFill>
                <a:latin typeface="Tahoma"/>
                <a:cs typeface="Tahoma"/>
              </a:rPr>
              <a:t> </a:t>
            </a:r>
            <a:r>
              <a:rPr sz="614" spc="-92" dirty="0">
                <a:solidFill>
                  <a:srgbClr val="414042"/>
                </a:solidFill>
                <a:latin typeface="Tahoma"/>
                <a:cs typeface="Tahoma"/>
              </a:rPr>
              <a:t>s</a:t>
            </a:r>
            <a:r>
              <a:rPr sz="614" spc="-106" dirty="0">
                <a:solidFill>
                  <a:srgbClr val="414042"/>
                </a:solidFill>
                <a:latin typeface="Tahoma"/>
                <a:cs typeface="Tahoma"/>
              </a:rPr>
              <a:t>u</a:t>
            </a:r>
            <a:r>
              <a:rPr sz="614" spc="-68" dirty="0">
                <a:solidFill>
                  <a:srgbClr val="414042"/>
                </a:solidFill>
                <a:latin typeface="Tahoma"/>
                <a:cs typeface="Tahoma"/>
              </a:rPr>
              <a:t>r</a:t>
            </a:r>
            <a:r>
              <a:rPr sz="614" spc="-95" dirty="0">
                <a:solidFill>
                  <a:srgbClr val="414042"/>
                </a:solidFill>
                <a:latin typeface="Tahoma"/>
                <a:cs typeface="Tahoma"/>
              </a:rPr>
              <a:t>e</a:t>
            </a:r>
            <a:r>
              <a:rPr sz="614" spc="-61" dirty="0">
                <a:solidFill>
                  <a:srgbClr val="414042"/>
                </a:solidFill>
                <a:latin typeface="Tahoma"/>
                <a:cs typeface="Tahoma"/>
              </a:rPr>
              <a:t> </a:t>
            </a:r>
            <a:r>
              <a:rPr sz="614" spc="-72" dirty="0">
                <a:solidFill>
                  <a:srgbClr val="414042"/>
                </a:solidFill>
                <a:latin typeface="Tahoma"/>
                <a:cs typeface="Tahoma"/>
              </a:rPr>
              <a:t>t</a:t>
            </a:r>
            <a:r>
              <a:rPr sz="614" spc="-99" dirty="0">
                <a:solidFill>
                  <a:srgbClr val="414042"/>
                </a:solidFill>
                <a:latin typeface="Tahoma"/>
                <a:cs typeface="Tahoma"/>
              </a:rPr>
              <a:t>h</a:t>
            </a:r>
            <a:r>
              <a:rPr sz="614" spc="-106" dirty="0">
                <a:solidFill>
                  <a:srgbClr val="414042"/>
                </a:solidFill>
                <a:latin typeface="Tahoma"/>
                <a:cs typeface="Tahoma"/>
              </a:rPr>
              <a:t>e</a:t>
            </a:r>
            <a:r>
              <a:rPr sz="614" spc="-89" dirty="0">
                <a:solidFill>
                  <a:srgbClr val="414042"/>
                </a:solidFill>
                <a:latin typeface="Tahoma"/>
                <a:cs typeface="Tahoma"/>
              </a:rPr>
              <a:t>y</a:t>
            </a:r>
            <a:r>
              <a:rPr sz="614" spc="-51" dirty="0">
                <a:solidFill>
                  <a:srgbClr val="414042"/>
                </a:solidFill>
                <a:latin typeface="Tahoma"/>
                <a:cs typeface="Tahoma"/>
              </a:rPr>
              <a:t> </a:t>
            </a:r>
            <a:r>
              <a:rPr sz="614" spc="-106" dirty="0">
                <a:solidFill>
                  <a:srgbClr val="414042"/>
                </a:solidFill>
                <a:latin typeface="Tahoma"/>
                <a:cs typeface="Tahoma"/>
              </a:rPr>
              <a:t>a</a:t>
            </a:r>
            <a:r>
              <a:rPr sz="614" spc="-68" dirty="0">
                <a:solidFill>
                  <a:srgbClr val="414042"/>
                </a:solidFill>
                <a:latin typeface="Tahoma"/>
                <a:cs typeface="Tahoma"/>
              </a:rPr>
              <a:t>re  </a:t>
            </a:r>
            <a:r>
              <a:rPr sz="614" spc="-106" dirty="0">
                <a:solidFill>
                  <a:srgbClr val="414042"/>
                </a:solidFill>
                <a:latin typeface="Tahoma"/>
                <a:cs typeface="Tahoma"/>
              </a:rPr>
              <a:t>not</a:t>
            </a:r>
            <a:r>
              <a:rPr sz="614" spc="-24" dirty="0">
                <a:solidFill>
                  <a:srgbClr val="414042"/>
                </a:solidFill>
                <a:latin typeface="Tahoma"/>
                <a:cs typeface="Tahoma"/>
              </a:rPr>
              <a:t> </a:t>
            </a:r>
            <a:r>
              <a:rPr sz="614" spc="-95" dirty="0">
                <a:solidFill>
                  <a:srgbClr val="414042"/>
                </a:solidFill>
                <a:latin typeface="Tahoma"/>
                <a:cs typeface="Tahoma"/>
              </a:rPr>
              <a:t>discriminating</a:t>
            </a:r>
            <a:r>
              <a:rPr sz="614" spc="-41" dirty="0">
                <a:solidFill>
                  <a:srgbClr val="414042"/>
                </a:solidFill>
                <a:latin typeface="Tahoma"/>
                <a:cs typeface="Tahoma"/>
              </a:rPr>
              <a:t> </a:t>
            </a:r>
            <a:r>
              <a:rPr sz="614" spc="-99" dirty="0">
                <a:solidFill>
                  <a:srgbClr val="414042"/>
                </a:solidFill>
                <a:latin typeface="Tahoma"/>
                <a:cs typeface="Tahoma"/>
              </a:rPr>
              <a:t>against</a:t>
            </a:r>
            <a:r>
              <a:rPr sz="614" spc="-31" dirty="0">
                <a:solidFill>
                  <a:srgbClr val="414042"/>
                </a:solidFill>
                <a:latin typeface="Tahoma"/>
                <a:cs typeface="Tahoma"/>
              </a:rPr>
              <a:t> </a:t>
            </a:r>
            <a:r>
              <a:rPr sz="614" spc="-106" dirty="0">
                <a:solidFill>
                  <a:srgbClr val="414042"/>
                </a:solidFill>
                <a:latin typeface="Tahoma"/>
                <a:cs typeface="Tahoma"/>
              </a:rPr>
              <a:t>the </a:t>
            </a:r>
            <a:r>
              <a:rPr sz="614" spc="-184"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123" dirty="0">
                <a:solidFill>
                  <a:srgbClr val="414042"/>
                </a:solidFill>
                <a:latin typeface="Tahoma"/>
                <a:cs typeface="Tahoma"/>
              </a:rPr>
              <a:t>n</a:t>
            </a:r>
            <a:r>
              <a:rPr sz="614" spc="-72" dirty="0">
                <a:solidFill>
                  <a:srgbClr val="414042"/>
                </a:solidFill>
                <a:latin typeface="Tahoma"/>
                <a:cs typeface="Tahoma"/>
              </a:rPr>
              <a:t>t</a:t>
            </a:r>
            <a:r>
              <a:rPr sz="614" dirty="0">
                <a:solidFill>
                  <a:srgbClr val="414042"/>
                </a:solidFill>
                <a:latin typeface="Tahoma"/>
                <a:cs typeface="Tahoma"/>
              </a:rPr>
              <a:t> </a:t>
            </a:r>
            <a:r>
              <a:rPr sz="614" spc="-112" dirty="0">
                <a:solidFill>
                  <a:srgbClr val="414042"/>
                </a:solidFill>
                <a:latin typeface="Tahoma"/>
                <a:cs typeface="Tahoma"/>
              </a:rPr>
              <a:t>a</a:t>
            </a:r>
            <a:r>
              <a:rPr sz="614" spc="-123" dirty="0">
                <a:solidFill>
                  <a:srgbClr val="414042"/>
                </a:solidFill>
                <a:latin typeface="Tahoma"/>
                <a:cs typeface="Tahoma"/>
              </a:rPr>
              <a:t>n</a:t>
            </a:r>
            <a:r>
              <a:rPr sz="614" spc="-119" dirty="0">
                <a:solidFill>
                  <a:srgbClr val="414042"/>
                </a:solidFill>
                <a:latin typeface="Tahoma"/>
                <a:cs typeface="Tahoma"/>
              </a:rPr>
              <a:t>d</a:t>
            </a:r>
            <a:r>
              <a:rPr sz="614" spc="3"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u</a:t>
            </a:r>
            <a:r>
              <a:rPr sz="614" spc="-75" dirty="0">
                <a:solidFill>
                  <a:srgbClr val="414042"/>
                </a:solidFill>
                <a:latin typeface="Tahoma"/>
                <a:cs typeface="Tahoma"/>
              </a:rPr>
              <a:t>r</a:t>
            </a:r>
            <a:r>
              <a:rPr sz="614" spc="-130" dirty="0">
                <a:solidFill>
                  <a:srgbClr val="414042"/>
                </a:solidFill>
                <a:latin typeface="Tahoma"/>
                <a:cs typeface="Tahoma"/>
              </a:rPr>
              <a:t>n</a:t>
            </a:r>
            <a:r>
              <a:rPr sz="614" spc="-44"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7"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47" dirty="0">
                <a:solidFill>
                  <a:srgbClr val="414042"/>
                </a:solidFill>
                <a:latin typeface="Tahoma"/>
                <a:cs typeface="Tahoma"/>
              </a:rPr>
              <a:t>em</a:t>
            </a:r>
            <a:r>
              <a:rPr sz="614" spc="-7" dirty="0">
                <a:solidFill>
                  <a:srgbClr val="414042"/>
                </a:solidFill>
                <a:latin typeface="Tahoma"/>
                <a:cs typeface="Tahoma"/>
              </a:rPr>
              <a:t> </a:t>
            </a:r>
            <a:r>
              <a:rPr sz="614" spc="-112" dirty="0">
                <a:solidFill>
                  <a:srgbClr val="414042"/>
                </a:solidFill>
                <a:latin typeface="Tahoma"/>
                <a:cs typeface="Tahoma"/>
              </a:rPr>
              <a:t>a</a:t>
            </a:r>
            <a:r>
              <a:rPr sz="614" spc="-164" dirty="0">
                <a:solidFill>
                  <a:srgbClr val="414042"/>
                </a:solidFill>
                <a:latin typeface="Tahoma"/>
                <a:cs typeface="Tahoma"/>
              </a:rPr>
              <a:t>w</a:t>
            </a:r>
            <a:r>
              <a:rPr sz="614" spc="-119" dirty="0">
                <a:solidFill>
                  <a:srgbClr val="414042"/>
                </a:solidFill>
                <a:latin typeface="Tahoma"/>
                <a:cs typeface="Tahoma"/>
              </a:rPr>
              <a:t>a</a:t>
            </a:r>
            <a:r>
              <a:rPr sz="614" spc="-106" dirty="0">
                <a:solidFill>
                  <a:srgbClr val="414042"/>
                </a:solidFill>
                <a:latin typeface="Tahoma"/>
                <a:cs typeface="Tahoma"/>
              </a:rPr>
              <a:t>y</a:t>
            </a:r>
            <a:r>
              <a:rPr sz="614" spc="-65" dirty="0">
                <a:solidFill>
                  <a:srgbClr val="414042"/>
                </a:solidFill>
                <a:latin typeface="Tahoma"/>
                <a:cs typeface="Tahoma"/>
              </a:rPr>
              <a:t>.</a:t>
            </a:r>
            <a:endParaRPr sz="614" dirty="0">
              <a:latin typeface="Tahoma"/>
              <a:cs typeface="Tahoma"/>
            </a:endParaRPr>
          </a:p>
        </p:txBody>
      </p:sp>
      <p:grpSp>
        <p:nvGrpSpPr>
          <p:cNvPr id="85" name="object 85"/>
          <p:cNvGrpSpPr/>
          <p:nvPr/>
        </p:nvGrpSpPr>
        <p:grpSpPr>
          <a:xfrm>
            <a:off x="9049615" y="2971799"/>
            <a:ext cx="990600" cy="661988"/>
            <a:chOff x="12104368" y="4358638"/>
            <a:chExt cx="1452880" cy="970915"/>
          </a:xfrm>
        </p:grpSpPr>
        <p:sp>
          <p:nvSpPr>
            <p:cNvPr id="86" name="object 86"/>
            <p:cNvSpPr/>
            <p:nvPr/>
          </p:nvSpPr>
          <p:spPr>
            <a:xfrm>
              <a:off x="12183110" y="4422775"/>
              <a:ext cx="1367790" cy="900430"/>
            </a:xfrm>
            <a:custGeom>
              <a:avLst/>
              <a:gdLst/>
              <a:ahLst/>
              <a:cxnLst/>
              <a:rect l="l" t="t" r="r" b="b"/>
              <a:pathLst>
                <a:path w="1367790" h="900429">
                  <a:moveTo>
                    <a:pt x="0" y="0"/>
                  </a:moveTo>
                  <a:lnTo>
                    <a:pt x="0" y="900430"/>
                  </a:lnTo>
                  <a:lnTo>
                    <a:pt x="1299210" y="900430"/>
                  </a:lnTo>
                  <a:lnTo>
                    <a:pt x="1367790" y="831850"/>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87" name="object 87"/>
            <p:cNvPicPr/>
            <p:nvPr/>
          </p:nvPicPr>
          <p:blipFill>
            <a:blip r:embed="rId9" cstate="print"/>
            <a:stretch>
              <a:fillRect/>
            </a:stretch>
          </p:blipFill>
          <p:spPr>
            <a:xfrm>
              <a:off x="12104368" y="4358638"/>
              <a:ext cx="160019" cy="160019"/>
            </a:xfrm>
            <a:prstGeom prst="rect">
              <a:avLst/>
            </a:prstGeom>
          </p:spPr>
        </p:pic>
      </p:grpSp>
      <p:sp>
        <p:nvSpPr>
          <p:cNvPr id="88" name="object 88"/>
          <p:cNvSpPr txBox="1"/>
          <p:nvPr/>
        </p:nvSpPr>
        <p:spPr>
          <a:xfrm>
            <a:off x="9177598" y="3084714"/>
            <a:ext cx="761567" cy="480872"/>
          </a:xfrm>
          <a:prstGeom prst="rect">
            <a:avLst/>
          </a:prstGeom>
        </p:spPr>
        <p:txBody>
          <a:bodyPr vert="horz" wrap="square" lIns="0" tIns="8226" rIns="0" bIns="0" rtlCol="0">
            <a:spAutoFit/>
          </a:bodyPr>
          <a:lstStyle/>
          <a:p>
            <a:pPr marL="8659" marR="3464">
              <a:lnSpc>
                <a:spcPct val="100499"/>
              </a:lnSpc>
              <a:spcBef>
                <a:spcPts val="65"/>
              </a:spcBef>
            </a:pPr>
            <a:r>
              <a:rPr sz="614" spc="-130" dirty="0">
                <a:solidFill>
                  <a:srgbClr val="414042"/>
                </a:solidFill>
                <a:latin typeface="Tahoma"/>
                <a:cs typeface="Tahoma"/>
              </a:rPr>
              <a:t>A</a:t>
            </a:r>
            <a:r>
              <a:rPr sz="614" spc="-58" dirty="0">
                <a:solidFill>
                  <a:srgbClr val="414042"/>
                </a:solidFill>
                <a:latin typeface="Tahoma"/>
                <a:cs typeface="Tahoma"/>
              </a:rPr>
              <a:t> </a:t>
            </a:r>
            <a:r>
              <a:rPr sz="614" spc="-102" dirty="0">
                <a:solidFill>
                  <a:srgbClr val="414042"/>
                </a:solidFill>
                <a:latin typeface="Tahoma"/>
                <a:cs typeface="Tahoma"/>
              </a:rPr>
              <a:t>s</a:t>
            </a:r>
            <a:r>
              <a:rPr sz="614" spc="-68" dirty="0">
                <a:solidFill>
                  <a:srgbClr val="414042"/>
                </a:solidFill>
                <a:latin typeface="Tahoma"/>
                <a:cs typeface="Tahoma"/>
              </a:rPr>
              <a:t>t</a:t>
            </a:r>
            <a:r>
              <a:rPr sz="614" spc="-119" dirty="0">
                <a:solidFill>
                  <a:srgbClr val="414042"/>
                </a:solidFill>
                <a:latin typeface="Tahoma"/>
                <a:cs typeface="Tahoma"/>
              </a:rPr>
              <a:t>a</a:t>
            </a:r>
            <a:r>
              <a:rPr sz="614" spc="-65" dirty="0">
                <a:solidFill>
                  <a:srgbClr val="414042"/>
                </a:solidFill>
                <a:latin typeface="Tahoma"/>
                <a:cs typeface="Tahoma"/>
              </a:rPr>
              <a:t>f</a:t>
            </a:r>
            <a:r>
              <a:rPr sz="614" spc="-68" dirty="0">
                <a:solidFill>
                  <a:srgbClr val="414042"/>
                </a:solidFill>
                <a:latin typeface="Tahoma"/>
                <a:cs typeface="Tahoma"/>
              </a:rPr>
              <a:t>f</a:t>
            </a:r>
            <a:r>
              <a:rPr sz="614" spc="-51" dirty="0">
                <a:solidFill>
                  <a:srgbClr val="414042"/>
                </a:solidFill>
                <a:latin typeface="Tahoma"/>
                <a:cs typeface="Tahoma"/>
              </a:rPr>
              <a:t> </a:t>
            </a:r>
            <a:r>
              <a:rPr sz="614" spc="-130" dirty="0">
                <a:solidFill>
                  <a:srgbClr val="414042"/>
                </a:solidFill>
                <a:latin typeface="Tahoma"/>
                <a:cs typeface="Tahoma"/>
              </a:rPr>
              <a:t>p</a:t>
            </a:r>
            <a:r>
              <a:rPr sz="614" spc="-116" dirty="0">
                <a:solidFill>
                  <a:srgbClr val="414042"/>
                </a:solidFill>
                <a:latin typeface="Tahoma"/>
                <a:cs typeface="Tahoma"/>
              </a:rPr>
              <a:t>e</a:t>
            </a:r>
            <a:r>
              <a:rPr sz="614" spc="-85" dirty="0">
                <a:solidFill>
                  <a:srgbClr val="414042"/>
                </a:solidFill>
                <a:latin typeface="Tahoma"/>
                <a:cs typeface="Tahoma"/>
              </a:rPr>
              <a:t>r</a:t>
            </a:r>
            <a:r>
              <a:rPr sz="614" spc="-95"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58" dirty="0">
                <a:solidFill>
                  <a:srgbClr val="414042"/>
                </a:solidFill>
                <a:latin typeface="Tahoma"/>
                <a:cs typeface="Tahoma"/>
              </a:rPr>
              <a:t> </a:t>
            </a:r>
            <a:r>
              <a:rPr sz="614" spc="-130" dirty="0">
                <a:solidFill>
                  <a:srgbClr val="414042"/>
                </a:solidFill>
                <a:latin typeface="Tahoma"/>
                <a:cs typeface="Tahoma"/>
              </a:rPr>
              <a:t>p</a:t>
            </a:r>
            <a:r>
              <a:rPr sz="614" spc="-75" dirty="0">
                <a:solidFill>
                  <a:srgbClr val="414042"/>
                </a:solidFill>
                <a:latin typeface="Tahoma"/>
                <a:cs typeface="Tahoma"/>
              </a:rPr>
              <a:t>r</a:t>
            </a:r>
            <a:r>
              <a:rPr sz="614" spc="-126" dirty="0">
                <a:solidFill>
                  <a:srgbClr val="414042"/>
                </a:solidFill>
                <a:latin typeface="Tahoma"/>
                <a:cs typeface="Tahoma"/>
              </a:rPr>
              <a:t>o</a:t>
            </a:r>
            <a:r>
              <a:rPr sz="614" spc="-112" dirty="0">
                <a:solidFill>
                  <a:srgbClr val="414042"/>
                </a:solidFill>
                <a:latin typeface="Tahoma"/>
                <a:cs typeface="Tahoma"/>
              </a:rPr>
              <a:t>v</a:t>
            </a:r>
            <a:r>
              <a:rPr sz="614" spc="-44" dirty="0">
                <a:solidFill>
                  <a:srgbClr val="414042"/>
                </a:solidFill>
                <a:latin typeface="Tahoma"/>
                <a:cs typeface="Tahoma"/>
              </a:rPr>
              <a:t>i</a:t>
            </a:r>
            <a:r>
              <a:rPr sz="614" spc="-123" dirty="0">
                <a:solidFill>
                  <a:srgbClr val="414042"/>
                </a:solidFill>
                <a:latin typeface="Tahoma"/>
                <a:cs typeface="Tahoma"/>
              </a:rPr>
              <a:t>d</a:t>
            </a:r>
            <a:r>
              <a:rPr sz="614" spc="-89" dirty="0">
                <a:solidFill>
                  <a:srgbClr val="414042"/>
                </a:solidFill>
                <a:latin typeface="Tahoma"/>
                <a:cs typeface="Tahoma"/>
              </a:rPr>
              <a:t>es  </a:t>
            </a:r>
            <a:r>
              <a:rPr sz="614" spc="-44" dirty="0">
                <a:solidFill>
                  <a:srgbClr val="414042"/>
                </a:solidFill>
                <a:latin typeface="Tahoma"/>
                <a:cs typeface="Tahoma"/>
              </a:rPr>
              <a:t>i</a:t>
            </a:r>
            <a:r>
              <a:rPr sz="614" spc="-106" dirty="0">
                <a:solidFill>
                  <a:srgbClr val="414042"/>
                </a:solidFill>
                <a:latin typeface="Tahoma"/>
                <a:cs typeface="Tahoma"/>
              </a:rPr>
              <a:t>n</a:t>
            </a:r>
            <a:r>
              <a:rPr sz="614" spc="-89" dirty="0">
                <a:solidFill>
                  <a:srgbClr val="414042"/>
                </a:solidFill>
                <a:latin typeface="Tahoma"/>
                <a:cs typeface="Tahoma"/>
              </a:rPr>
              <a:t>fo</a:t>
            </a:r>
            <a:r>
              <a:rPr sz="614" spc="-61" dirty="0">
                <a:solidFill>
                  <a:srgbClr val="414042"/>
                </a:solidFill>
                <a:latin typeface="Tahoma"/>
                <a:cs typeface="Tahoma"/>
              </a:rPr>
              <a:t>r</a:t>
            </a:r>
            <a:r>
              <a:rPr sz="614" spc="-160" dirty="0">
                <a:solidFill>
                  <a:srgbClr val="414042"/>
                </a:solidFill>
                <a:latin typeface="Tahoma"/>
                <a:cs typeface="Tahoma"/>
              </a:rPr>
              <a:t>m</a:t>
            </a:r>
            <a:r>
              <a:rPr sz="614" spc="-99" dirty="0">
                <a:solidFill>
                  <a:srgbClr val="414042"/>
                </a:solidFill>
                <a:latin typeface="Tahoma"/>
                <a:cs typeface="Tahoma"/>
              </a:rPr>
              <a:t>a</a:t>
            </a:r>
            <a:r>
              <a:rPr sz="614" spc="-72" dirty="0">
                <a:solidFill>
                  <a:srgbClr val="414042"/>
                </a:solidFill>
                <a:latin typeface="Tahoma"/>
                <a:cs typeface="Tahoma"/>
              </a:rPr>
              <a:t>t</a:t>
            </a:r>
            <a:r>
              <a:rPr sz="614" spc="-44" dirty="0">
                <a:solidFill>
                  <a:srgbClr val="414042"/>
                </a:solidFill>
                <a:latin typeface="Tahoma"/>
                <a:cs typeface="Tahoma"/>
              </a:rPr>
              <a:t>i</a:t>
            </a:r>
            <a:r>
              <a:rPr sz="614" spc="-109" dirty="0">
                <a:solidFill>
                  <a:srgbClr val="414042"/>
                </a:solidFill>
                <a:latin typeface="Tahoma"/>
                <a:cs typeface="Tahoma"/>
              </a:rPr>
              <a:t>o</a:t>
            </a:r>
            <a:r>
              <a:rPr sz="614" spc="-99" dirty="0">
                <a:solidFill>
                  <a:srgbClr val="414042"/>
                </a:solidFill>
                <a:latin typeface="Tahoma"/>
                <a:cs typeface="Tahoma"/>
              </a:rPr>
              <a:t>n</a:t>
            </a:r>
            <a:r>
              <a:rPr sz="614" spc="-61" dirty="0">
                <a:solidFill>
                  <a:srgbClr val="414042"/>
                </a:solidFill>
                <a:latin typeface="Tahoma"/>
                <a:cs typeface="Tahoma"/>
              </a:rPr>
              <a:t> </a:t>
            </a:r>
            <a:r>
              <a:rPr sz="614" spc="-78" dirty="0">
                <a:solidFill>
                  <a:srgbClr val="414042"/>
                </a:solidFill>
                <a:latin typeface="Tahoma"/>
                <a:cs typeface="Tahoma"/>
              </a:rPr>
              <a:t>to</a:t>
            </a:r>
            <a:r>
              <a:rPr sz="614" spc="-61" dirty="0">
                <a:solidFill>
                  <a:srgbClr val="414042"/>
                </a:solidFill>
                <a:latin typeface="Tahoma"/>
                <a:cs typeface="Tahoma"/>
              </a:rPr>
              <a:t> </a:t>
            </a:r>
            <a:r>
              <a:rPr sz="614" spc="-72" dirty="0">
                <a:solidFill>
                  <a:srgbClr val="414042"/>
                </a:solidFill>
                <a:latin typeface="Tahoma"/>
                <a:cs typeface="Tahoma"/>
              </a:rPr>
              <a:t>t</a:t>
            </a:r>
            <a:r>
              <a:rPr sz="614" spc="-99" dirty="0">
                <a:solidFill>
                  <a:srgbClr val="414042"/>
                </a:solidFill>
                <a:latin typeface="Tahoma"/>
                <a:cs typeface="Tahoma"/>
              </a:rPr>
              <a:t>he</a:t>
            </a:r>
            <a:r>
              <a:rPr sz="614" spc="-72" dirty="0">
                <a:solidFill>
                  <a:srgbClr val="414042"/>
                </a:solidFill>
                <a:latin typeface="Tahoma"/>
                <a:cs typeface="Tahoma"/>
              </a:rPr>
              <a:t> </a:t>
            </a:r>
            <a:r>
              <a:rPr sz="614" spc="-61" dirty="0">
                <a:solidFill>
                  <a:srgbClr val="414042"/>
                </a:solidFill>
                <a:latin typeface="Tahoma"/>
                <a:cs typeface="Tahoma"/>
              </a:rPr>
              <a:t>r</a:t>
            </a:r>
            <a:r>
              <a:rPr sz="614" spc="-106" dirty="0">
                <a:solidFill>
                  <a:srgbClr val="414042"/>
                </a:solidFill>
                <a:latin typeface="Tahoma"/>
                <a:cs typeface="Tahoma"/>
              </a:rPr>
              <a:t>e</a:t>
            </a:r>
            <a:r>
              <a:rPr sz="614" spc="-82" dirty="0">
                <a:solidFill>
                  <a:srgbClr val="414042"/>
                </a:solidFill>
                <a:latin typeface="Tahoma"/>
                <a:cs typeface="Tahoma"/>
              </a:rPr>
              <a:t>c</a:t>
            </a:r>
            <a:r>
              <a:rPr sz="614" spc="-106" dirty="0">
                <a:solidFill>
                  <a:srgbClr val="414042"/>
                </a:solidFill>
                <a:latin typeface="Tahoma"/>
                <a:cs typeface="Tahoma"/>
              </a:rPr>
              <a:t>e</a:t>
            </a:r>
            <a:r>
              <a:rPr sz="614" spc="-44" dirty="0">
                <a:solidFill>
                  <a:srgbClr val="414042"/>
                </a:solidFill>
                <a:latin typeface="Tahoma"/>
                <a:cs typeface="Tahoma"/>
              </a:rPr>
              <a:t>i</a:t>
            </a:r>
            <a:r>
              <a:rPr sz="614" spc="-95" dirty="0">
                <a:solidFill>
                  <a:srgbClr val="414042"/>
                </a:solidFill>
                <a:latin typeface="Tahoma"/>
                <a:cs typeface="Tahoma"/>
              </a:rPr>
              <a:t>v</a:t>
            </a:r>
            <a:r>
              <a:rPr sz="614" spc="-44" dirty="0">
                <a:solidFill>
                  <a:srgbClr val="414042"/>
                </a:solidFill>
                <a:latin typeface="Tahoma"/>
                <a:cs typeface="Tahoma"/>
              </a:rPr>
              <a:t>i</a:t>
            </a:r>
            <a:r>
              <a:rPr sz="614" spc="-106" dirty="0">
                <a:solidFill>
                  <a:srgbClr val="414042"/>
                </a:solidFill>
                <a:latin typeface="Tahoma"/>
                <a:cs typeface="Tahoma"/>
              </a:rPr>
              <a:t>n</a:t>
            </a:r>
            <a:r>
              <a:rPr sz="614" spc="-72" dirty="0">
                <a:solidFill>
                  <a:srgbClr val="414042"/>
                </a:solidFill>
                <a:latin typeface="Tahoma"/>
                <a:cs typeface="Tahoma"/>
              </a:rPr>
              <a:t>g  </a:t>
            </a:r>
            <a:r>
              <a:rPr sz="614" spc="-130" dirty="0">
                <a:solidFill>
                  <a:srgbClr val="414042"/>
                </a:solidFill>
                <a:latin typeface="Tahoma"/>
                <a:cs typeface="Tahoma"/>
              </a:rPr>
              <a:t>p</a:t>
            </a:r>
            <a:r>
              <a:rPr sz="614" spc="-95" dirty="0">
                <a:solidFill>
                  <a:srgbClr val="414042"/>
                </a:solidFill>
                <a:latin typeface="Tahoma"/>
                <a:cs typeface="Tahoma"/>
              </a:rPr>
              <a:t>ro</a:t>
            </a:r>
            <a:r>
              <a:rPr sz="614" spc="-68" dirty="0">
                <a:solidFill>
                  <a:srgbClr val="414042"/>
                </a:solidFill>
                <a:latin typeface="Tahoma"/>
                <a:cs typeface="Tahoma"/>
              </a:rPr>
              <a:t>j</a:t>
            </a:r>
            <a:r>
              <a:rPr sz="614" spc="-116" dirty="0">
                <a:solidFill>
                  <a:srgbClr val="414042"/>
                </a:solidFill>
                <a:latin typeface="Tahoma"/>
                <a:cs typeface="Tahoma"/>
              </a:rPr>
              <a:t>e</a:t>
            </a:r>
            <a:r>
              <a:rPr sz="614" spc="-106" dirty="0">
                <a:solidFill>
                  <a:srgbClr val="414042"/>
                </a:solidFill>
                <a:latin typeface="Tahoma"/>
                <a:cs typeface="Tahoma"/>
              </a:rPr>
              <a:t>c</a:t>
            </a:r>
            <a:r>
              <a:rPr sz="614" spc="-72" dirty="0">
                <a:solidFill>
                  <a:srgbClr val="414042"/>
                </a:solidFill>
                <a:latin typeface="Tahoma"/>
                <a:cs typeface="Tahoma"/>
              </a:rPr>
              <a:t>t</a:t>
            </a:r>
            <a:r>
              <a:rPr sz="614" spc="-34"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92" dirty="0">
                <a:solidFill>
                  <a:srgbClr val="414042"/>
                </a:solidFill>
                <a:latin typeface="Tahoma"/>
                <a:cs typeface="Tahoma"/>
              </a:rPr>
              <a:t>at</a:t>
            </a:r>
            <a:r>
              <a:rPr sz="614" spc="-34" dirty="0">
                <a:solidFill>
                  <a:srgbClr val="414042"/>
                </a:solidFill>
                <a:latin typeface="Tahoma"/>
                <a:cs typeface="Tahoma"/>
              </a:rPr>
              <a:t> </a:t>
            </a:r>
            <a:r>
              <a:rPr sz="614" spc="-130" dirty="0">
                <a:solidFill>
                  <a:srgbClr val="414042"/>
                </a:solidFill>
                <a:latin typeface="Tahoma"/>
                <a:cs typeface="Tahoma"/>
              </a:rPr>
              <a:t>d</a:t>
            </a:r>
            <a:r>
              <a:rPr sz="614" spc="-44" dirty="0">
                <a:solidFill>
                  <a:srgbClr val="414042"/>
                </a:solidFill>
                <a:latin typeface="Tahoma"/>
                <a:cs typeface="Tahoma"/>
              </a:rPr>
              <a:t>i</a:t>
            </a:r>
            <a:r>
              <a:rPr sz="614" spc="-102" dirty="0">
                <a:solidFill>
                  <a:srgbClr val="414042"/>
                </a:solidFill>
                <a:latin typeface="Tahoma"/>
                <a:cs typeface="Tahoma"/>
              </a:rPr>
              <a:t>s</a:t>
            </a:r>
            <a:r>
              <a:rPr sz="614" spc="-95" dirty="0">
                <a:solidFill>
                  <a:srgbClr val="414042"/>
                </a:solidFill>
                <a:latin typeface="Tahoma"/>
                <a:cs typeface="Tahoma"/>
              </a:rPr>
              <a:t>c</a:t>
            </a:r>
            <a:r>
              <a:rPr sz="614" spc="-55" dirty="0">
                <a:solidFill>
                  <a:srgbClr val="414042"/>
                </a:solidFill>
                <a:latin typeface="Tahoma"/>
                <a:cs typeface="Tahoma"/>
              </a:rPr>
              <a:t>l</a:t>
            </a:r>
            <a:r>
              <a:rPr sz="614" spc="-116" dirty="0">
                <a:solidFill>
                  <a:srgbClr val="414042"/>
                </a:solidFill>
                <a:latin typeface="Tahoma"/>
                <a:cs typeface="Tahoma"/>
              </a:rPr>
              <a:t>o</a:t>
            </a:r>
            <a:r>
              <a:rPr sz="614" spc="-102" dirty="0">
                <a:solidFill>
                  <a:srgbClr val="414042"/>
                </a:solidFill>
                <a:latin typeface="Tahoma"/>
                <a:cs typeface="Tahoma"/>
              </a:rPr>
              <a:t>s</a:t>
            </a:r>
            <a:r>
              <a:rPr sz="614" spc="-106" dirty="0">
                <a:solidFill>
                  <a:srgbClr val="414042"/>
                </a:solidFill>
                <a:latin typeface="Tahoma"/>
                <a:cs typeface="Tahoma"/>
              </a:rPr>
              <a:t>es</a:t>
            </a:r>
            <a:r>
              <a:rPr sz="614" spc="-37"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34"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68" dirty="0">
                <a:solidFill>
                  <a:srgbClr val="414042"/>
                </a:solidFill>
                <a:latin typeface="Tahoma"/>
                <a:cs typeface="Tahoma"/>
              </a:rPr>
              <a:t>t</a:t>
            </a:r>
            <a:r>
              <a:rPr sz="614" spc="-51" dirty="0">
                <a:solidFill>
                  <a:srgbClr val="414042"/>
                </a:solidFill>
                <a:latin typeface="Tahoma"/>
                <a:cs typeface="Tahoma"/>
              </a:rPr>
              <a:t>’</a:t>
            </a:r>
            <a:r>
              <a:rPr sz="614" spc="-78" dirty="0">
                <a:solidFill>
                  <a:srgbClr val="414042"/>
                </a:solidFill>
                <a:latin typeface="Tahoma"/>
                <a:cs typeface="Tahoma"/>
              </a:rPr>
              <a:t>s  </a:t>
            </a:r>
            <a:r>
              <a:rPr sz="614" spc="-109" dirty="0">
                <a:solidFill>
                  <a:srgbClr val="414042"/>
                </a:solidFill>
                <a:latin typeface="Tahoma"/>
                <a:cs typeface="Tahoma"/>
              </a:rPr>
              <a:t>transgender</a:t>
            </a:r>
            <a:r>
              <a:rPr sz="614" spc="-106" dirty="0">
                <a:solidFill>
                  <a:srgbClr val="414042"/>
                </a:solidFill>
                <a:latin typeface="Tahoma"/>
                <a:cs typeface="Tahoma"/>
              </a:rPr>
              <a:t> </a:t>
            </a:r>
            <a:r>
              <a:rPr sz="614" spc="-99" dirty="0">
                <a:solidFill>
                  <a:srgbClr val="414042"/>
                </a:solidFill>
                <a:latin typeface="Tahoma"/>
                <a:cs typeface="Tahoma"/>
              </a:rPr>
              <a:t>status </a:t>
            </a:r>
            <a:r>
              <a:rPr sz="614" spc="-106" dirty="0">
                <a:solidFill>
                  <a:srgbClr val="414042"/>
                </a:solidFill>
                <a:latin typeface="Tahoma"/>
                <a:cs typeface="Tahoma"/>
              </a:rPr>
              <a:t>without</a:t>
            </a:r>
            <a:r>
              <a:rPr sz="614" spc="-102" dirty="0">
                <a:solidFill>
                  <a:srgbClr val="414042"/>
                </a:solidFill>
                <a:latin typeface="Tahoma"/>
                <a:cs typeface="Tahoma"/>
              </a:rPr>
              <a:t> the </a:t>
            </a:r>
            <a:r>
              <a:rPr sz="614" spc="-99"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99" dirty="0">
                <a:solidFill>
                  <a:srgbClr val="414042"/>
                </a:solidFill>
                <a:latin typeface="Tahoma"/>
                <a:cs typeface="Tahoma"/>
              </a:rPr>
              <a:t>nt</a:t>
            </a:r>
            <a:r>
              <a:rPr sz="614" spc="-44" dirty="0">
                <a:solidFill>
                  <a:srgbClr val="414042"/>
                </a:solidFill>
                <a:latin typeface="Tahoma"/>
                <a:cs typeface="Tahoma"/>
              </a:rPr>
              <a:t>’</a:t>
            </a:r>
            <a:r>
              <a:rPr sz="614" spc="-95" dirty="0">
                <a:solidFill>
                  <a:srgbClr val="414042"/>
                </a:solidFill>
                <a:latin typeface="Tahoma"/>
                <a:cs typeface="Tahoma"/>
              </a:rPr>
              <a:t>s</a:t>
            </a:r>
            <a:r>
              <a:rPr sz="614" spc="-68" dirty="0">
                <a:solidFill>
                  <a:srgbClr val="414042"/>
                </a:solidFill>
                <a:latin typeface="Tahoma"/>
                <a:cs typeface="Tahoma"/>
              </a:rPr>
              <a:t> </a:t>
            </a:r>
            <a:r>
              <a:rPr sz="614" spc="-106" dirty="0">
                <a:solidFill>
                  <a:srgbClr val="414042"/>
                </a:solidFill>
                <a:latin typeface="Tahoma"/>
                <a:cs typeface="Tahoma"/>
              </a:rPr>
              <a:t>c</a:t>
            </a:r>
            <a:r>
              <a:rPr sz="614" spc="-116" dirty="0">
                <a:solidFill>
                  <a:srgbClr val="414042"/>
                </a:solidFill>
                <a:latin typeface="Tahoma"/>
                <a:cs typeface="Tahoma"/>
              </a:rPr>
              <a:t>o</a:t>
            </a:r>
            <a:r>
              <a:rPr sz="614" spc="-123" dirty="0">
                <a:solidFill>
                  <a:srgbClr val="414042"/>
                </a:solidFill>
                <a:latin typeface="Tahoma"/>
                <a:cs typeface="Tahoma"/>
              </a:rPr>
              <a:t>n</a:t>
            </a:r>
            <a:r>
              <a:rPr sz="614" spc="-106" dirty="0">
                <a:solidFill>
                  <a:srgbClr val="414042"/>
                </a:solidFill>
                <a:latin typeface="Tahoma"/>
                <a:cs typeface="Tahoma"/>
              </a:rPr>
              <a:t>se</a:t>
            </a:r>
            <a:r>
              <a:rPr sz="614" spc="-130" dirty="0">
                <a:solidFill>
                  <a:srgbClr val="414042"/>
                </a:solidFill>
                <a:latin typeface="Tahoma"/>
                <a:cs typeface="Tahoma"/>
              </a:rPr>
              <a:t>n</a:t>
            </a:r>
            <a:r>
              <a:rPr sz="614" spc="-68" dirty="0">
                <a:solidFill>
                  <a:srgbClr val="414042"/>
                </a:solidFill>
                <a:latin typeface="Tahoma"/>
                <a:cs typeface="Tahoma"/>
              </a:rPr>
              <a:t>t</a:t>
            </a:r>
            <a:r>
              <a:rPr sz="614" spc="-65" dirty="0">
                <a:solidFill>
                  <a:srgbClr val="414042"/>
                </a:solidFill>
                <a:latin typeface="Tahoma"/>
                <a:cs typeface="Tahoma"/>
              </a:rPr>
              <a:t>.</a:t>
            </a:r>
            <a:endParaRPr sz="614" dirty="0">
              <a:latin typeface="Tahoma"/>
              <a:cs typeface="Tahoma"/>
            </a:endParaRPr>
          </a:p>
        </p:txBody>
      </p:sp>
      <p:sp>
        <p:nvSpPr>
          <p:cNvPr id="89" name="object 89"/>
          <p:cNvSpPr/>
          <p:nvPr/>
        </p:nvSpPr>
        <p:spPr>
          <a:xfrm>
            <a:off x="1108364" y="3777961"/>
            <a:ext cx="4065010" cy="0"/>
          </a:xfrm>
          <a:custGeom>
            <a:avLst/>
            <a:gdLst/>
            <a:ahLst/>
            <a:cxnLst/>
            <a:rect l="l" t="t" r="r" b="b"/>
            <a:pathLst>
              <a:path w="5962015">
                <a:moveTo>
                  <a:pt x="0" y="0"/>
                </a:moveTo>
                <a:lnTo>
                  <a:pt x="5962015" y="0"/>
                </a:lnTo>
              </a:path>
            </a:pathLst>
          </a:custGeom>
          <a:ln w="6350">
            <a:solidFill>
              <a:srgbClr val="929497"/>
            </a:solidFill>
          </a:ln>
        </p:spPr>
        <p:txBody>
          <a:bodyPr wrap="square" lIns="0" tIns="0" rIns="0" bIns="0" rtlCol="0"/>
          <a:lstStyle/>
          <a:p>
            <a:endParaRPr sz="1227" dirty="0"/>
          </a:p>
        </p:txBody>
      </p:sp>
      <p:sp>
        <p:nvSpPr>
          <p:cNvPr id="90" name="object 90"/>
          <p:cNvSpPr/>
          <p:nvPr/>
        </p:nvSpPr>
        <p:spPr>
          <a:xfrm>
            <a:off x="7012564" y="3777961"/>
            <a:ext cx="4065010" cy="0"/>
          </a:xfrm>
          <a:custGeom>
            <a:avLst/>
            <a:gdLst/>
            <a:ahLst/>
            <a:cxnLst/>
            <a:rect l="l" t="t" r="r" b="b"/>
            <a:pathLst>
              <a:path w="5962015">
                <a:moveTo>
                  <a:pt x="0" y="0"/>
                </a:moveTo>
                <a:lnTo>
                  <a:pt x="5962015" y="0"/>
                </a:lnTo>
              </a:path>
            </a:pathLst>
          </a:custGeom>
          <a:ln w="6350">
            <a:solidFill>
              <a:srgbClr val="929497"/>
            </a:solidFill>
          </a:ln>
        </p:spPr>
        <p:txBody>
          <a:bodyPr wrap="square" lIns="0" tIns="0" rIns="0" bIns="0" rtlCol="0"/>
          <a:lstStyle/>
          <a:p>
            <a:endParaRPr sz="1227" dirty="0"/>
          </a:p>
        </p:txBody>
      </p:sp>
      <p:grpSp>
        <p:nvGrpSpPr>
          <p:cNvPr id="91" name="object 91"/>
          <p:cNvGrpSpPr/>
          <p:nvPr/>
        </p:nvGrpSpPr>
        <p:grpSpPr>
          <a:xfrm>
            <a:off x="1059439" y="3827317"/>
            <a:ext cx="990167" cy="590550"/>
            <a:chOff x="385444" y="5613398"/>
            <a:chExt cx="1452245" cy="866140"/>
          </a:xfrm>
        </p:grpSpPr>
        <p:sp>
          <p:nvSpPr>
            <p:cNvPr id="92" name="object 92"/>
            <p:cNvSpPr/>
            <p:nvPr/>
          </p:nvSpPr>
          <p:spPr>
            <a:xfrm>
              <a:off x="463550" y="5690234"/>
              <a:ext cx="1367790" cy="782955"/>
            </a:xfrm>
            <a:custGeom>
              <a:avLst/>
              <a:gdLst/>
              <a:ahLst/>
              <a:cxnLst/>
              <a:rect l="l" t="t" r="r" b="b"/>
              <a:pathLst>
                <a:path w="1367789" h="782954">
                  <a:moveTo>
                    <a:pt x="0" y="0"/>
                  </a:moveTo>
                  <a:lnTo>
                    <a:pt x="0" y="782955"/>
                  </a:lnTo>
                  <a:lnTo>
                    <a:pt x="1299210" y="782955"/>
                  </a:lnTo>
                  <a:lnTo>
                    <a:pt x="1367790" y="714375"/>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93" name="object 93"/>
            <p:cNvPicPr/>
            <p:nvPr/>
          </p:nvPicPr>
          <p:blipFill>
            <a:blip r:embed="rId4" cstate="print"/>
            <a:stretch>
              <a:fillRect/>
            </a:stretch>
          </p:blipFill>
          <p:spPr>
            <a:xfrm>
              <a:off x="385444" y="5613398"/>
              <a:ext cx="160019" cy="160019"/>
            </a:xfrm>
            <a:prstGeom prst="rect">
              <a:avLst/>
            </a:prstGeom>
          </p:spPr>
        </p:pic>
      </p:grpSp>
      <p:sp>
        <p:nvSpPr>
          <p:cNvPr id="94" name="object 94"/>
          <p:cNvSpPr txBox="1"/>
          <p:nvPr/>
        </p:nvSpPr>
        <p:spPr>
          <a:xfrm>
            <a:off x="1185948" y="3949237"/>
            <a:ext cx="765464" cy="386359"/>
          </a:xfrm>
          <a:prstGeom prst="rect">
            <a:avLst/>
          </a:prstGeom>
        </p:spPr>
        <p:txBody>
          <a:bodyPr vert="horz" wrap="square" lIns="0" tIns="8226" rIns="0" bIns="0" rtlCol="0">
            <a:spAutoFit/>
          </a:bodyPr>
          <a:lstStyle/>
          <a:p>
            <a:pPr marL="8659" marR="3464">
              <a:lnSpc>
                <a:spcPct val="100400"/>
              </a:lnSpc>
              <a:spcBef>
                <a:spcPts val="65"/>
              </a:spcBef>
            </a:pPr>
            <a:r>
              <a:rPr sz="614" spc="-106" dirty="0">
                <a:solidFill>
                  <a:srgbClr val="414042"/>
                </a:solidFill>
                <a:latin typeface="Tahoma"/>
                <a:cs typeface="Tahoma"/>
              </a:rPr>
              <a:t>P</a:t>
            </a:r>
            <a:r>
              <a:rPr sz="614" spc="-68" dirty="0">
                <a:solidFill>
                  <a:srgbClr val="414042"/>
                </a:solidFill>
                <a:latin typeface="Tahoma"/>
                <a:cs typeface="Tahoma"/>
              </a:rPr>
              <a:t>r</a:t>
            </a:r>
            <a:r>
              <a:rPr sz="614" spc="-109" dirty="0">
                <a:solidFill>
                  <a:srgbClr val="414042"/>
                </a:solidFill>
                <a:latin typeface="Tahoma"/>
                <a:cs typeface="Tahoma"/>
              </a:rPr>
              <a:t>o</a:t>
            </a:r>
            <a:r>
              <a:rPr sz="614" spc="-95" dirty="0">
                <a:solidFill>
                  <a:srgbClr val="414042"/>
                </a:solidFill>
                <a:latin typeface="Tahoma"/>
                <a:cs typeface="Tahoma"/>
              </a:rPr>
              <a:t>v</a:t>
            </a:r>
            <a:r>
              <a:rPr sz="614" spc="-44" dirty="0">
                <a:solidFill>
                  <a:srgbClr val="414042"/>
                </a:solidFill>
                <a:latin typeface="Tahoma"/>
                <a:cs typeface="Tahoma"/>
              </a:rPr>
              <a:t>i</a:t>
            </a:r>
            <a:r>
              <a:rPr sz="614" spc="-106" dirty="0">
                <a:solidFill>
                  <a:srgbClr val="414042"/>
                </a:solidFill>
                <a:latin typeface="Tahoma"/>
                <a:cs typeface="Tahoma"/>
              </a:rPr>
              <a:t>d</a:t>
            </a:r>
            <a:r>
              <a:rPr sz="614" spc="-44" dirty="0">
                <a:solidFill>
                  <a:srgbClr val="414042"/>
                </a:solidFill>
                <a:latin typeface="Tahoma"/>
                <a:cs typeface="Tahoma"/>
              </a:rPr>
              <a:t>i</a:t>
            </a:r>
            <a:r>
              <a:rPr sz="614" spc="-106" dirty="0">
                <a:solidFill>
                  <a:srgbClr val="414042"/>
                </a:solidFill>
                <a:latin typeface="Tahoma"/>
                <a:cs typeface="Tahoma"/>
              </a:rPr>
              <a:t>n</a:t>
            </a:r>
            <a:r>
              <a:rPr sz="614" spc="-99" dirty="0">
                <a:solidFill>
                  <a:srgbClr val="414042"/>
                </a:solidFill>
                <a:latin typeface="Tahoma"/>
                <a:cs typeface="Tahoma"/>
              </a:rPr>
              <a:t>g</a:t>
            </a:r>
            <a:r>
              <a:rPr sz="614" spc="-58" dirty="0">
                <a:solidFill>
                  <a:srgbClr val="414042"/>
                </a:solidFill>
                <a:latin typeface="Tahoma"/>
                <a:cs typeface="Tahoma"/>
              </a:rPr>
              <a:t> </a:t>
            </a:r>
            <a:r>
              <a:rPr sz="614" spc="-95" dirty="0">
                <a:solidFill>
                  <a:srgbClr val="414042"/>
                </a:solidFill>
                <a:latin typeface="Tahoma"/>
                <a:cs typeface="Tahoma"/>
              </a:rPr>
              <a:t>a</a:t>
            </a:r>
            <a:r>
              <a:rPr sz="614" spc="-72" dirty="0">
                <a:solidFill>
                  <a:srgbClr val="414042"/>
                </a:solidFill>
                <a:latin typeface="Tahoma"/>
                <a:cs typeface="Tahoma"/>
              </a:rPr>
              <a:t> </a:t>
            </a:r>
            <a:r>
              <a:rPr sz="614" spc="-82" dirty="0">
                <a:solidFill>
                  <a:srgbClr val="414042"/>
                </a:solidFill>
                <a:latin typeface="Tahoma"/>
                <a:cs typeface="Tahoma"/>
              </a:rPr>
              <a:t>c</a:t>
            </a:r>
            <a:r>
              <a:rPr sz="614" spc="-109" dirty="0">
                <a:solidFill>
                  <a:srgbClr val="414042"/>
                </a:solidFill>
                <a:latin typeface="Tahoma"/>
                <a:cs typeface="Tahoma"/>
              </a:rPr>
              <a:t>o</a:t>
            </a:r>
            <a:r>
              <a:rPr sz="614" spc="-99" dirty="0">
                <a:solidFill>
                  <a:srgbClr val="414042"/>
                </a:solidFill>
                <a:latin typeface="Tahoma"/>
                <a:cs typeface="Tahoma"/>
              </a:rPr>
              <a:t>n</a:t>
            </a:r>
            <a:r>
              <a:rPr sz="614" spc="-68" dirty="0">
                <a:solidFill>
                  <a:srgbClr val="414042"/>
                </a:solidFill>
                <a:latin typeface="Tahoma"/>
                <a:cs typeface="Tahoma"/>
              </a:rPr>
              <a:t>f</a:t>
            </a:r>
            <a:r>
              <a:rPr sz="614" spc="-44" dirty="0">
                <a:solidFill>
                  <a:srgbClr val="414042"/>
                </a:solidFill>
                <a:latin typeface="Tahoma"/>
                <a:cs typeface="Tahoma"/>
              </a:rPr>
              <a:t>i</a:t>
            </a:r>
            <a:r>
              <a:rPr sz="614" spc="-95" dirty="0">
                <a:solidFill>
                  <a:srgbClr val="414042"/>
                </a:solidFill>
                <a:latin typeface="Tahoma"/>
                <a:cs typeface="Tahoma"/>
              </a:rPr>
              <a:t>d</a:t>
            </a:r>
            <a:r>
              <a:rPr sz="614" spc="-106" dirty="0">
                <a:solidFill>
                  <a:srgbClr val="414042"/>
                </a:solidFill>
                <a:latin typeface="Tahoma"/>
                <a:cs typeface="Tahoma"/>
              </a:rPr>
              <a:t>en</a:t>
            </a:r>
            <a:r>
              <a:rPr sz="614" spc="-72" dirty="0">
                <a:solidFill>
                  <a:srgbClr val="414042"/>
                </a:solidFill>
                <a:latin typeface="Tahoma"/>
                <a:cs typeface="Tahoma"/>
              </a:rPr>
              <a:t>t</a:t>
            </a:r>
            <a:r>
              <a:rPr sz="614" spc="-37" dirty="0">
                <a:solidFill>
                  <a:srgbClr val="414042"/>
                </a:solidFill>
                <a:latin typeface="Tahoma"/>
                <a:cs typeface="Tahoma"/>
              </a:rPr>
              <a:t>i</a:t>
            </a:r>
            <a:r>
              <a:rPr sz="614" spc="-106" dirty="0">
                <a:solidFill>
                  <a:srgbClr val="414042"/>
                </a:solidFill>
                <a:latin typeface="Tahoma"/>
                <a:cs typeface="Tahoma"/>
              </a:rPr>
              <a:t>a</a:t>
            </a:r>
            <a:r>
              <a:rPr sz="614" spc="-41" dirty="0">
                <a:solidFill>
                  <a:srgbClr val="414042"/>
                </a:solidFill>
                <a:latin typeface="Tahoma"/>
                <a:cs typeface="Tahoma"/>
              </a:rPr>
              <a:t>l</a:t>
            </a:r>
            <a:r>
              <a:rPr sz="614" spc="-55" dirty="0">
                <a:solidFill>
                  <a:srgbClr val="414042"/>
                </a:solidFill>
                <a:latin typeface="Tahoma"/>
                <a:cs typeface="Tahoma"/>
              </a:rPr>
              <a:t> </a:t>
            </a:r>
            <a:r>
              <a:rPr sz="614" spc="-106" dirty="0">
                <a:solidFill>
                  <a:srgbClr val="414042"/>
                </a:solidFill>
                <a:latin typeface="Tahoma"/>
                <a:cs typeface="Tahoma"/>
              </a:rPr>
              <a:t>a</a:t>
            </a:r>
            <a:r>
              <a:rPr sz="614" spc="-82" dirty="0">
                <a:solidFill>
                  <a:srgbClr val="414042"/>
                </a:solidFill>
                <a:latin typeface="Tahoma"/>
                <a:cs typeface="Tahoma"/>
              </a:rPr>
              <a:t>re</a:t>
            </a:r>
            <a:r>
              <a:rPr sz="614" spc="-95" dirty="0">
                <a:solidFill>
                  <a:srgbClr val="414042"/>
                </a:solidFill>
                <a:latin typeface="Tahoma"/>
                <a:cs typeface="Tahoma"/>
              </a:rPr>
              <a:t>a</a:t>
            </a:r>
            <a:r>
              <a:rPr sz="614" spc="-61" dirty="0">
                <a:solidFill>
                  <a:srgbClr val="414042"/>
                </a:solidFill>
                <a:latin typeface="Tahoma"/>
                <a:cs typeface="Tahoma"/>
              </a:rPr>
              <a:t> </a:t>
            </a:r>
            <a:r>
              <a:rPr sz="614" spc="-72" dirty="0">
                <a:solidFill>
                  <a:srgbClr val="414042"/>
                </a:solidFill>
                <a:latin typeface="Tahoma"/>
                <a:cs typeface="Tahoma"/>
              </a:rPr>
              <a:t>to  </a:t>
            </a:r>
            <a:r>
              <a:rPr sz="614" spc="-119" dirty="0">
                <a:solidFill>
                  <a:srgbClr val="414042"/>
                </a:solidFill>
                <a:latin typeface="Tahoma"/>
                <a:cs typeface="Tahoma"/>
              </a:rPr>
              <a:t>d</a:t>
            </a:r>
            <a:r>
              <a:rPr sz="614" spc="-123" dirty="0">
                <a:solidFill>
                  <a:srgbClr val="414042"/>
                </a:solidFill>
                <a:latin typeface="Tahoma"/>
                <a:cs typeface="Tahoma"/>
              </a:rPr>
              <a:t>e</a:t>
            </a:r>
            <a:r>
              <a:rPr sz="614" spc="-95" dirty="0">
                <a:solidFill>
                  <a:srgbClr val="414042"/>
                </a:solidFill>
                <a:latin typeface="Tahoma"/>
                <a:cs typeface="Tahoma"/>
              </a:rPr>
              <a:t>scr</a:t>
            </a:r>
            <a:r>
              <a:rPr sz="614" spc="-44" dirty="0">
                <a:solidFill>
                  <a:srgbClr val="414042"/>
                </a:solidFill>
                <a:latin typeface="Tahoma"/>
                <a:cs typeface="Tahoma"/>
              </a:rPr>
              <a:t>i</a:t>
            </a:r>
            <a:r>
              <a:rPr sz="614" spc="-116" dirty="0">
                <a:solidFill>
                  <a:srgbClr val="414042"/>
                </a:solidFill>
                <a:latin typeface="Tahoma"/>
                <a:cs typeface="Tahoma"/>
              </a:rPr>
              <a:t>be</a:t>
            </a:r>
            <a:r>
              <a:rPr sz="614" spc="-20" dirty="0">
                <a:solidFill>
                  <a:srgbClr val="414042"/>
                </a:solidFill>
                <a:latin typeface="Tahoma"/>
                <a:cs typeface="Tahoma"/>
              </a:rPr>
              <a:t> </a:t>
            </a:r>
            <a:r>
              <a:rPr sz="614" spc="-102" dirty="0">
                <a:solidFill>
                  <a:srgbClr val="414042"/>
                </a:solidFill>
                <a:latin typeface="Tahoma"/>
                <a:cs typeface="Tahoma"/>
              </a:rPr>
              <a:t>s</a:t>
            </a:r>
            <a:r>
              <a:rPr sz="614" spc="-116" dirty="0">
                <a:solidFill>
                  <a:srgbClr val="414042"/>
                </a:solidFill>
                <a:latin typeface="Tahoma"/>
                <a:cs typeface="Tahoma"/>
              </a:rPr>
              <a:t>e</a:t>
            </a:r>
            <a:r>
              <a:rPr sz="614" spc="-85" dirty="0">
                <a:solidFill>
                  <a:srgbClr val="414042"/>
                </a:solidFill>
                <a:latin typeface="Tahoma"/>
                <a:cs typeface="Tahoma"/>
              </a:rPr>
              <a:t>r</a:t>
            </a:r>
            <a:r>
              <a:rPr sz="614" spc="-112" dirty="0">
                <a:solidFill>
                  <a:srgbClr val="414042"/>
                </a:solidFill>
                <a:latin typeface="Tahoma"/>
                <a:cs typeface="Tahoma"/>
              </a:rPr>
              <a:t>v</a:t>
            </a:r>
            <a:r>
              <a:rPr sz="614" spc="-44" dirty="0">
                <a:solidFill>
                  <a:srgbClr val="414042"/>
                </a:solidFill>
                <a:latin typeface="Tahoma"/>
                <a:cs typeface="Tahoma"/>
              </a:rPr>
              <a:t>i</a:t>
            </a:r>
            <a:r>
              <a:rPr sz="614" spc="-95" dirty="0">
                <a:solidFill>
                  <a:srgbClr val="414042"/>
                </a:solidFill>
                <a:latin typeface="Tahoma"/>
                <a:cs typeface="Tahoma"/>
              </a:rPr>
              <a:t>c</a:t>
            </a:r>
            <a:r>
              <a:rPr sz="614" spc="-123" dirty="0">
                <a:solidFill>
                  <a:srgbClr val="414042"/>
                </a:solidFill>
                <a:latin typeface="Tahoma"/>
                <a:cs typeface="Tahoma"/>
              </a:rPr>
              <a:t>e</a:t>
            </a:r>
            <a:r>
              <a:rPr sz="614" spc="-95" dirty="0">
                <a:solidFill>
                  <a:srgbClr val="414042"/>
                </a:solidFill>
                <a:latin typeface="Tahoma"/>
                <a:cs typeface="Tahoma"/>
              </a:rPr>
              <a:t>s</a:t>
            </a:r>
            <a:r>
              <a:rPr sz="614" spc="-20"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92" dirty="0">
                <a:solidFill>
                  <a:srgbClr val="414042"/>
                </a:solidFill>
                <a:latin typeface="Tahoma"/>
                <a:cs typeface="Tahoma"/>
              </a:rPr>
              <a:t>at</a:t>
            </a:r>
            <a:r>
              <a:rPr sz="614" spc="-24"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20"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72" dirty="0">
                <a:solidFill>
                  <a:srgbClr val="414042"/>
                </a:solidFill>
                <a:latin typeface="Tahoma"/>
                <a:cs typeface="Tahoma"/>
              </a:rPr>
              <a:t>t  </a:t>
            </a:r>
            <a:r>
              <a:rPr sz="614" spc="-191" dirty="0">
                <a:solidFill>
                  <a:srgbClr val="414042"/>
                </a:solidFill>
                <a:latin typeface="Tahoma"/>
                <a:cs typeface="Tahoma"/>
              </a:rPr>
              <a:t>m</a:t>
            </a:r>
            <a:r>
              <a:rPr sz="614" spc="-112" dirty="0">
                <a:solidFill>
                  <a:srgbClr val="414042"/>
                </a:solidFill>
                <a:latin typeface="Tahoma"/>
                <a:cs typeface="Tahoma"/>
              </a:rPr>
              <a:t>ay</a:t>
            </a:r>
            <a:r>
              <a:rPr sz="614" spc="-41" dirty="0">
                <a:solidFill>
                  <a:srgbClr val="414042"/>
                </a:solidFill>
                <a:latin typeface="Tahoma"/>
                <a:cs typeface="Tahoma"/>
              </a:rPr>
              <a:t> </a:t>
            </a:r>
            <a:r>
              <a:rPr sz="614" spc="-173" dirty="0">
                <a:solidFill>
                  <a:srgbClr val="414042"/>
                </a:solidFill>
                <a:latin typeface="Tahoma"/>
                <a:cs typeface="Tahoma"/>
              </a:rPr>
              <a:t>w</a:t>
            </a:r>
            <a:r>
              <a:rPr sz="614" spc="-112" dirty="0">
                <a:solidFill>
                  <a:srgbClr val="414042"/>
                </a:solidFill>
                <a:latin typeface="Tahoma"/>
                <a:cs typeface="Tahoma"/>
              </a:rPr>
              <a:t>a</a:t>
            </a:r>
            <a:r>
              <a:rPr sz="614" spc="-123" dirty="0">
                <a:solidFill>
                  <a:srgbClr val="414042"/>
                </a:solidFill>
                <a:latin typeface="Tahoma"/>
                <a:cs typeface="Tahoma"/>
              </a:rPr>
              <a:t>n</a:t>
            </a:r>
            <a:r>
              <a:rPr sz="614" spc="-72" dirty="0">
                <a:solidFill>
                  <a:srgbClr val="414042"/>
                </a:solidFill>
                <a:latin typeface="Tahoma"/>
                <a:cs typeface="Tahoma"/>
              </a:rPr>
              <a:t>t</a:t>
            </a:r>
            <a:r>
              <a:rPr sz="614" spc="-48" dirty="0">
                <a:solidFill>
                  <a:srgbClr val="414042"/>
                </a:solidFill>
                <a:latin typeface="Tahoma"/>
                <a:cs typeface="Tahoma"/>
              </a:rPr>
              <a:t> </a:t>
            </a:r>
            <a:r>
              <a:rPr sz="614" spc="-68" dirty="0">
                <a:solidFill>
                  <a:srgbClr val="414042"/>
                </a:solidFill>
                <a:latin typeface="Tahoma"/>
                <a:cs typeface="Tahoma"/>
              </a:rPr>
              <a:t>t</a:t>
            </a:r>
            <a:r>
              <a:rPr sz="614" spc="-119" dirty="0">
                <a:solidFill>
                  <a:srgbClr val="414042"/>
                </a:solidFill>
                <a:latin typeface="Tahoma"/>
                <a:cs typeface="Tahoma"/>
              </a:rPr>
              <a:t>o</a:t>
            </a:r>
            <a:r>
              <a:rPr sz="614" spc="-51" dirty="0">
                <a:solidFill>
                  <a:srgbClr val="414042"/>
                </a:solidFill>
                <a:latin typeface="Tahoma"/>
                <a:cs typeface="Tahoma"/>
              </a:rPr>
              <a:t> </a:t>
            </a:r>
            <a:r>
              <a:rPr sz="614" spc="-112" dirty="0">
                <a:solidFill>
                  <a:srgbClr val="414042"/>
                </a:solidFill>
                <a:latin typeface="Tahoma"/>
                <a:cs typeface="Tahoma"/>
              </a:rPr>
              <a:t>a</a:t>
            </a:r>
            <a:r>
              <a:rPr sz="614" spc="-106" dirty="0">
                <a:solidFill>
                  <a:srgbClr val="414042"/>
                </a:solidFill>
                <a:latin typeface="Tahoma"/>
                <a:cs typeface="Tahoma"/>
              </a:rPr>
              <a:t>c</a:t>
            </a:r>
            <a:r>
              <a:rPr sz="614" spc="-95" dirty="0">
                <a:solidFill>
                  <a:srgbClr val="414042"/>
                </a:solidFill>
                <a:latin typeface="Tahoma"/>
                <a:cs typeface="Tahoma"/>
              </a:rPr>
              <a:t>c</a:t>
            </a:r>
            <a:r>
              <a:rPr sz="614" spc="-116" dirty="0">
                <a:solidFill>
                  <a:srgbClr val="414042"/>
                </a:solidFill>
                <a:latin typeface="Tahoma"/>
                <a:cs typeface="Tahoma"/>
              </a:rPr>
              <a:t>e</a:t>
            </a:r>
            <a:r>
              <a:rPr sz="614" spc="-102" dirty="0">
                <a:solidFill>
                  <a:srgbClr val="414042"/>
                </a:solidFill>
                <a:latin typeface="Tahoma"/>
                <a:cs typeface="Tahoma"/>
              </a:rPr>
              <a:t>s</a:t>
            </a:r>
            <a:r>
              <a:rPr sz="614" spc="-95" dirty="0">
                <a:solidFill>
                  <a:srgbClr val="414042"/>
                </a:solidFill>
                <a:latin typeface="Tahoma"/>
                <a:cs typeface="Tahoma"/>
              </a:rPr>
              <a:t>s</a:t>
            </a:r>
            <a:r>
              <a:rPr sz="614" spc="-44" dirty="0">
                <a:solidFill>
                  <a:srgbClr val="414042"/>
                </a:solidFill>
                <a:latin typeface="Tahoma"/>
                <a:cs typeface="Tahoma"/>
              </a:rPr>
              <a:t> </a:t>
            </a:r>
            <a:r>
              <a:rPr sz="614" spc="-75" dirty="0">
                <a:solidFill>
                  <a:srgbClr val="414042"/>
                </a:solidFill>
                <a:latin typeface="Tahoma"/>
                <a:cs typeface="Tahoma"/>
              </a:rPr>
              <a:t>t</a:t>
            </a:r>
            <a:r>
              <a:rPr sz="614" spc="-119" dirty="0">
                <a:solidFill>
                  <a:srgbClr val="414042"/>
                </a:solidFill>
                <a:latin typeface="Tahoma"/>
                <a:cs typeface="Tahoma"/>
              </a:rPr>
              <a:t>o</a:t>
            </a:r>
            <a:r>
              <a:rPr sz="614" spc="-41" dirty="0">
                <a:solidFill>
                  <a:srgbClr val="414042"/>
                </a:solidFill>
                <a:latin typeface="Tahoma"/>
                <a:cs typeface="Tahoma"/>
              </a:rPr>
              <a:t> </a:t>
            </a:r>
            <a:r>
              <a:rPr sz="614" spc="-116" dirty="0">
                <a:solidFill>
                  <a:srgbClr val="414042"/>
                </a:solidFill>
                <a:latin typeface="Tahoma"/>
                <a:cs typeface="Tahoma"/>
              </a:rPr>
              <a:t>e</a:t>
            </a:r>
            <a:r>
              <a:rPr sz="614" spc="-123" dirty="0">
                <a:solidFill>
                  <a:srgbClr val="414042"/>
                </a:solidFill>
                <a:latin typeface="Tahoma"/>
                <a:cs typeface="Tahoma"/>
              </a:rPr>
              <a:t>n</a:t>
            </a:r>
            <a:r>
              <a:rPr sz="614" spc="-95" dirty="0">
                <a:solidFill>
                  <a:srgbClr val="414042"/>
                </a:solidFill>
                <a:latin typeface="Tahoma"/>
                <a:cs typeface="Tahoma"/>
              </a:rPr>
              <a:t>s</a:t>
            </a:r>
            <a:r>
              <a:rPr sz="614" spc="-123" dirty="0">
                <a:solidFill>
                  <a:srgbClr val="414042"/>
                </a:solidFill>
                <a:latin typeface="Tahoma"/>
                <a:cs typeface="Tahoma"/>
              </a:rPr>
              <a:t>u</a:t>
            </a:r>
            <a:r>
              <a:rPr sz="614" spc="-85" dirty="0">
                <a:solidFill>
                  <a:srgbClr val="414042"/>
                </a:solidFill>
                <a:latin typeface="Tahoma"/>
                <a:cs typeface="Tahoma"/>
              </a:rPr>
              <a:t>re  </a:t>
            </a:r>
            <a:r>
              <a:rPr sz="614" spc="-72" dirty="0">
                <a:solidFill>
                  <a:srgbClr val="414042"/>
                </a:solidFill>
                <a:latin typeface="Tahoma"/>
                <a:cs typeface="Tahoma"/>
              </a:rPr>
              <a:t>t</a:t>
            </a:r>
            <a:r>
              <a:rPr sz="614" spc="-106" dirty="0">
                <a:solidFill>
                  <a:srgbClr val="414042"/>
                </a:solidFill>
                <a:latin typeface="Tahoma"/>
                <a:cs typeface="Tahoma"/>
              </a:rPr>
              <a:t>h</a:t>
            </a:r>
            <a:r>
              <a:rPr sz="614" spc="-95" dirty="0">
                <a:solidFill>
                  <a:srgbClr val="414042"/>
                </a:solidFill>
                <a:latin typeface="Tahoma"/>
                <a:cs typeface="Tahoma"/>
              </a:rPr>
              <a:t>e</a:t>
            </a:r>
            <a:r>
              <a:rPr sz="614" spc="-78" dirty="0">
                <a:solidFill>
                  <a:srgbClr val="414042"/>
                </a:solidFill>
                <a:latin typeface="Tahoma"/>
                <a:cs typeface="Tahoma"/>
              </a:rPr>
              <a:t> </a:t>
            </a:r>
            <a:r>
              <a:rPr sz="614" spc="-89" dirty="0">
                <a:solidFill>
                  <a:srgbClr val="414042"/>
                </a:solidFill>
                <a:latin typeface="Tahoma"/>
                <a:cs typeface="Tahoma"/>
              </a:rPr>
              <a:t>c</a:t>
            </a:r>
            <a:r>
              <a:rPr sz="614" spc="-44" dirty="0">
                <a:solidFill>
                  <a:srgbClr val="414042"/>
                </a:solidFill>
                <a:latin typeface="Tahoma"/>
                <a:cs typeface="Tahoma"/>
              </a:rPr>
              <a:t>li</a:t>
            </a:r>
            <a:r>
              <a:rPr sz="614" spc="-106" dirty="0">
                <a:solidFill>
                  <a:srgbClr val="414042"/>
                </a:solidFill>
                <a:latin typeface="Tahoma"/>
                <a:cs typeface="Tahoma"/>
              </a:rPr>
              <a:t>en</a:t>
            </a:r>
            <a:r>
              <a:rPr sz="614" spc="-72" dirty="0">
                <a:solidFill>
                  <a:srgbClr val="414042"/>
                </a:solidFill>
                <a:latin typeface="Tahoma"/>
                <a:cs typeface="Tahoma"/>
              </a:rPr>
              <a:t>t</a:t>
            </a:r>
            <a:r>
              <a:rPr sz="614" spc="-41" dirty="0">
                <a:solidFill>
                  <a:srgbClr val="414042"/>
                </a:solidFill>
                <a:latin typeface="Tahoma"/>
                <a:cs typeface="Tahoma"/>
              </a:rPr>
              <a:t>’</a:t>
            </a:r>
            <a:r>
              <a:rPr sz="614" spc="-82" dirty="0">
                <a:solidFill>
                  <a:srgbClr val="414042"/>
                </a:solidFill>
                <a:latin typeface="Tahoma"/>
                <a:cs typeface="Tahoma"/>
              </a:rPr>
              <a:t>s</a:t>
            </a:r>
            <a:r>
              <a:rPr sz="614" spc="-78" dirty="0">
                <a:solidFill>
                  <a:srgbClr val="414042"/>
                </a:solidFill>
                <a:latin typeface="Tahoma"/>
                <a:cs typeface="Tahoma"/>
              </a:rPr>
              <a:t> </a:t>
            </a:r>
            <a:r>
              <a:rPr sz="614" spc="-89" dirty="0">
                <a:solidFill>
                  <a:srgbClr val="414042"/>
                </a:solidFill>
                <a:latin typeface="Tahoma"/>
                <a:cs typeface="Tahoma"/>
              </a:rPr>
              <a:t>c</a:t>
            </a:r>
            <a:r>
              <a:rPr sz="614" spc="-109" dirty="0">
                <a:solidFill>
                  <a:srgbClr val="414042"/>
                </a:solidFill>
                <a:latin typeface="Tahoma"/>
                <a:cs typeface="Tahoma"/>
              </a:rPr>
              <a:t>o</a:t>
            </a:r>
            <a:r>
              <a:rPr sz="614" spc="-106" dirty="0">
                <a:solidFill>
                  <a:srgbClr val="414042"/>
                </a:solidFill>
                <a:latin typeface="Tahoma"/>
                <a:cs typeface="Tahoma"/>
              </a:rPr>
              <a:t>n</a:t>
            </a:r>
            <a:r>
              <a:rPr sz="614" spc="-68" dirty="0">
                <a:solidFill>
                  <a:srgbClr val="414042"/>
                </a:solidFill>
                <a:latin typeface="Tahoma"/>
                <a:cs typeface="Tahoma"/>
              </a:rPr>
              <a:t>f</a:t>
            </a:r>
            <a:r>
              <a:rPr sz="614" spc="-44" dirty="0">
                <a:solidFill>
                  <a:srgbClr val="414042"/>
                </a:solidFill>
                <a:latin typeface="Tahoma"/>
                <a:cs typeface="Tahoma"/>
              </a:rPr>
              <a:t>i</a:t>
            </a:r>
            <a:r>
              <a:rPr sz="614" spc="-106" dirty="0">
                <a:solidFill>
                  <a:srgbClr val="414042"/>
                </a:solidFill>
                <a:latin typeface="Tahoma"/>
                <a:cs typeface="Tahoma"/>
              </a:rPr>
              <a:t>den</a:t>
            </a:r>
            <a:r>
              <a:rPr sz="614" spc="-72" dirty="0">
                <a:solidFill>
                  <a:srgbClr val="414042"/>
                </a:solidFill>
                <a:latin typeface="Tahoma"/>
                <a:cs typeface="Tahoma"/>
              </a:rPr>
              <a:t>t</a:t>
            </a:r>
            <a:r>
              <a:rPr sz="614" spc="-44" dirty="0">
                <a:solidFill>
                  <a:srgbClr val="414042"/>
                </a:solidFill>
                <a:latin typeface="Tahoma"/>
                <a:cs typeface="Tahoma"/>
              </a:rPr>
              <a:t>i</a:t>
            </a:r>
            <a:r>
              <a:rPr sz="614" spc="-106" dirty="0">
                <a:solidFill>
                  <a:srgbClr val="414042"/>
                </a:solidFill>
                <a:latin typeface="Tahoma"/>
                <a:cs typeface="Tahoma"/>
              </a:rPr>
              <a:t>a</a:t>
            </a:r>
            <a:r>
              <a:rPr sz="614" spc="-44" dirty="0">
                <a:solidFill>
                  <a:srgbClr val="414042"/>
                </a:solidFill>
                <a:latin typeface="Tahoma"/>
                <a:cs typeface="Tahoma"/>
              </a:rPr>
              <a:t>li</a:t>
            </a:r>
            <a:r>
              <a:rPr sz="614" spc="-78" dirty="0">
                <a:solidFill>
                  <a:srgbClr val="414042"/>
                </a:solidFill>
                <a:latin typeface="Tahoma"/>
                <a:cs typeface="Tahoma"/>
              </a:rPr>
              <a:t>t</a:t>
            </a:r>
            <a:r>
              <a:rPr sz="614" spc="-95" dirty="0">
                <a:solidFill>
                  <a:srgbClr val="414042"/>
                </a:solidFill>
                <a:latin typeface="Tahoma"/>
                <a:cs typeface="Tahoma"/>
              </a:rPr>
              <a:t>y</a:t>
            </a:r>
            <a:r>
              <a:rPr sz="614" spc="-55" dirty="0">
                <a:solidFill>
                  <a:srgbClr val="414042"/>
                </a:solidFill>
                <a:latin typeface="Tahoma"/>
                <a:cs typeface="Tahoma"/>
              </a:rPr>
              <a:t>.</a:t>
            </a:r>
            <a:endParaRPr sz="614" dirty="0">
              <a:latin typeface="Tahoma"/>
              <a:cs typeface="Tahoma"/>
            </a:endParaRPr>
          </a:p>
        </p:txBody>
      </p:sp>
      <p:grpSp>
        <p:nvGrpSpPr>
          <p:cNvPr id="95" name="object 95"/>
          <p:cNvGrpSpPr/>
          <p:nvPr/>
        </p:nvGrpSpPr>
        <p:grpSpPr>
          <a:xfrm>
            <a:off x="2101128" y="3827317"/>
            <a:ext cx="991033" cy="503093"/>
            <a:chOff x="1913254" y="5613398"/>
            <a:chExt cx="1453515" cy="737870"/>
          </a:xfrm>
        </p:grpSpPr>
        <p:sp>
          <p:nvSpPr>
            <p:cNvPr id="96" name="object 96"/>
            <p:cNvSpPr/>
            <p:nvPr/>
          </p:nvSpPr>
          <p:spPr>
            <a:xfrm>
              <a:off x="1992630" y="5690234"/>
              <a:ext cx="1367790" cy="654685"/>
            </a:xfrm>
            <a:custGeom>
              <a:avLst/>
              <a:gdLst/>
              <a:ahLst/>
              <a:cxnLst/>
              <a:rect l="l" t="t" r="r" b="b"/>
              <a:pathLst>
                <a:path w="1367789" h="654685">
                  <a:moveTo>
                    <a:pt x="0" y="0"/>
                  </a:moveTo>
                  <a:lnTo>
                    <a:pt x="0" y="654685"/>
                  </a:lnTo>
                  <a:lnTo>
                    <a:pt x="1299210" y="654685"/>
                  </a:lnTo>
                  <a:lnTo>
                    <a:pt x="1367790" y="586105"/>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97" name="object 97"/>
            <p:cNvPicPr/>
            <p:nvPr/>
          </p:nvPicPr>
          <p:blipFill>
            <a:blip r:embed="rId10" cstate="print"/>
            <a:stretch>
              <a:fillRect/>
            </a:stretch>
          </p:blipFill>
          <p:spPr>
            <a:xfrm>
              <a:off x="1913254" y="5613398"/>
              <a:ext cx="160019" cy="160019"/>
            </a:xfrm>
            <a:prstGeom prst="rect">
              <a:avLst/>
            </a:prstGeom>
          </p:spPr>
        </p:pic>
      </p:grpSp>
      <p:sp>
        <p:nvSpPr>
          <p:cNvPr id="98" name="object 98"/>
          <p:cNvSpPr txBox="1"/>
          <p:nvPr/>
        </p:nvSpPr>
        <p:spPr>
          <a:xfrm>
            <a:off x="2228157" y="3949238"/>
            <a:ext cx="765031" cy="292720"/>
          </a:xfrm>
          <a:prstGeom prst="rect">
            <a:avLst/>
          </a:prstGeom>
        </p:spPr>
        <p:txBody>
          <a:bodyPr vert="horz" wrap="square" lIns="0" tIns="9092" rIns="0" bIns="0" rtlCol="0">
            <a:spAutoFit/>
          </a:bodyPr>
          <a:lstStyle/>
          <a:p>
            <a:pPr marL="8659" marR="3464" indent="-433">
              <a:lnSpc>
                <a:spcPct val="99500"/>
              </a:lnSpc>
              <a:spcBef>
                <a:spcPts val="72"/>
              </a:spcBef>
            </a:pPr>
            <a:r>
              <a:rPr sz="614" spc="-123" dirty="0">
                <a:solidFill>
                  <a:srgbClr val="414042"/>
                </a:solidFill>
                <a:latin typeface="Tahoma"/>
                <a:cs typeface="Tahoma"/>
              </a:rPr>
              <a:t>T</a:t>
            </a:r>
            <a:r>
              <a:rPr sz="614" spc="-130" dirty="0">
                <a:solidFill>
                  <a:srgbClr val="414042"/>
                </a:solidFill>
                <a:latin typeface="Tahoma"/>
                <a:cs typeface="Tahoma"/>
              </a:rPr>
              <a:t>h</a:t>
            </a:r>
            <a:r>
              <a:rPr sz="614" spc="-116" dirty="0">
                <a:solidFill>
                  <a:srgbClr val="414042"/>
                </a:solidFill>
                <a:latin typeface="Tahoma"/>
                <a:cs typeface="Tahoma"/>
              </a:rPr>
              <a:t>e</a:t>
            </a:r>
            <a:r>
              <a:rPr sz="614" spc="-61" dirty="0">
                <a:solidFill>
                  <a:srgbClr val="414042"/>
                </a:solidFill>
                <a:latin typeface="Tahoma"/>
                <a:cs typeface="Tahoma"/>
              </a:rPr>
              <a:t> </a:t>
            </a:r>
            <a:r>
              <a:rPr sz="614" spc="-102" dirty="0">
                <a:solidFill>
                  <a:srgbClr val="414042"/>
                </a:solidFill>
                <a:latin typeface="Tahoma"/>
                <a:cs typeface="Tahoma"/>
              </a:rPr>
              <a:t>s</a:t>
            </a:r>
            <a:r>
              <a:rPr sz="614" spc="-68" dirty="0">
                <a:solidFill>
                  <a:srgbClr val="414042"/>
                </a:solidFill>
                <a:latin typeface="Tahoma"/>
                <a:cs typeface="Tahoma"/>
              </a:rPr>
              <a:t>t</a:t>
            </a:r>
            <a:r>
              <a:rPr sz="614" spc="-119" dirty="0">
                <a:solidFill>
                  <a:srgbClr val="414042"/>
                </a:solidFill>
                <a:latin typeface="Tahoma"/>
                <a:cs typeface="Tahoma"/>
              </a:rPr>
              <a:t>a</a:t>
            </a:r>
            <a:r>
              <a:rPr sz="614" spc="-65" dirty="0">
                <a:solidFill>
                  <a:srgbClr val="414042"/>
                </a:solidFill>
                <a:latin typeface="Tahoma"/>
                <a:cs typeface="Tahoma"/>
              </a:rPr>
              <a:t>f</a:t>
            </a:r>
            <a:r>
              <a:rPr sz="614" spc="-68" dirty="0">
                <a:solidFill>
                  <a:srgbClr val="414042"/>
                </a:solidFill>
                <a:latin typeface="Tahoma"/>
                <a:cs typeface="Tahoma"/>
              </a:rPr>
              <a:t>f </a:t>
            </a:r>
            <a:r>
              <a:rPr sz="614" spc="-123" dirty="0">
                <a:solidFill>
                  <a:srgbClr val="414042"/>
                </a:solidFill>
                <a:latin typeface="Tahoma"/>
                <a:cs typeface="Tahoma"/>
              </a:rPr>
              <a:t>d</a:t>
            </a:r>
            <a:r>
              <a:rPr sz="614" spc="-126" dirty="0">
                <a:solidFill>
                  <a:srgbClr val="414042"/>
                </a:solidFill>
                <a:latin typeface="Tahoma"/>
                <a:cs typeface="Tahoma"/>
              </a:rPr>
              <a:t>o</a:t>
            </a:r>
            <a:r>
              <a:rPr sz="614" spc="-106" dirty="0">
                <a:solidFill>
                  <a:srgbClr val="414042"/>
                </a:solidFill>
                <a:latin typeface="Tahoma"/>
                <a:cs typeface="Tahoma"/>
              </a:rPr>
              <a:t>es</a:t>
            </a:r>
            <a:r>
              <a:rPr sz="614" spc="55" dirty="0">
                <a:solidFill>
                  <a:srgbClr val="414042"/>
                </a:solidFill>
                <a:latin typeface="Tahoma"/>
                <a:cs typeface="Tahoma"/>
              </a:rPr>
              <a:t> </a:t>
            </a:r>
            <a:r>
              <a:rPr sz="614" spc="-123" dirty="0">
                <a:solidFill>
                  <a:srgbClr val="414042"/>
                </a:solidFill>
                <a:latin typeface="Tahoma"/>
                <a:cs typeface="Tahoma"/>
              </a:rPr>
              <a:t>n</a:t>
            </a:r>
            <a:r>
              <a:rPr sz="614" spc="-126" dirty="0">
                <a:solidFill>
                  <a:srgbClr val="414042"/>
                </a:solidFill>
                <a:latin typeface="Tahoma"/>
                <a:cs typeface="Tahoma"/>
              </a:rPr>
              <a:t>o</a:t>
            </a:r>
            <a:r>
              <a:rPr sz="614" spc="-72" dirty="0">
                <a:solidFill>
                  <a:srgbClr val="414042"/>
                </a:solidFill>
                <a:latin typeface="Tahoma"/>
                <a:cs typeface="Tahoma"/>
              </a:rPr>
              <a:t>t</a:t>
            </a:r>
            <a:r>
              <a:rPr sz="614" spc="58" dirty="0">
                <a:solidFill>
                  <a:srgbClr val="414042"/>
                </a:solidFill>
                <a:latin typeface="Tahoma"/>
                <a:cs typeface="Tahoma"/>
              </a:rPr>
              <a:t> </a:t>
            </a:r>
            <a:r>
              <a:rPr sz="614" spc="-112" dirty="0">
                <a:solidFill>
                  <a:srgbClr val="414042"/>
                </a:solidFill>
                <a:latin typeface="Tahoma"/>
                <a:cs typeface="Tahoma"/>
              </a:rPr>
              <a:t>a</a:t>
            </a:r>
            <a:r>
              <a:rPr sz="614" spc="-102" dirty="0">
                <a:solidFill>
                  <a:srgbClr val="414042"/>
                </a:solidFill>
                <a:latin typeface="Tahoma"/>
                <a:cs typeface="Tahoma"/>
              </a:rPr>
              <a:t>s</a:t>
            </a:r>
            <a:r>
              <a:rPr sz="614" spc="-109" dirty="0">
                <a:solidFill>
                  <a:srgbClr val="414042"/>
                </a:solidFill>
                <a:latin typeface="Tahoma"/>
                <a:cs typeface="Tahoma"/>
              </a:rPr>
              <a:t>k</a:t>
            </a:r>
            <a:r>
              <a:rPr sz="614" spc="58" dirty="0">
                <a:solidFill>
                  <a:srgbClr val="414042"/>
                </a:solidFill>
                <a:latin typeface="Tahoma"/>
                <a:cs typeface="Tahoma"/>
              </a:rPr>
              <a:t> </a:t>
            </a:r>
            <a:r>
              <a:rPr sz="614" spc="-112" dirty="0">
                <a:solidFill>
                  <a:srgbClr val="414042"/>
                </a:solidFill>
                <a:latin typeface="Tahoma"/>
                <a:cs typeface="Tahoma"/>
              </a:rPr>
              <a:t>a</a:t>
            </a:r>
            <a:r>
              <a:rPr sz="614" spc="-130" dirty="0">
                <a:solidFill>
                  <a:srgbClr val="414042"/>
                </a:solidFill>
                <a:latin typeface="Tahoma"/>
                <a:cs typeface="Tahoma"/>
              </a:rPr>
              <a:t>b</a:t>
            </a:r>
            <a:r>
              <a:rPr sz="614" spc="-116" dirty="0">
                <a:solidFill>
                  <a:srgbClr val="414042"/>
                </a:solidFill>
                <a:latin typeface="Tahoma"/>
                <a:cs typeface="Tahoma"/>
              </a:rPr>
              <a:t>o</a:t>
            </a:r>
            <a:r>
              <a:rPr sz="614" spc="-123" dirty="0">
                <a:solidFill>
                  <a:srgbClr val="414042"/>
                </a:solidFill>
                <a:latin typeface="Tahoma"/>
                <a:cs typeface="Tahoma"/>
              </a:rPr>
              <a:t>u</a:t>
            </a:r>
            <a:r>
              <a:rPr sz="614" spc="-72" dirty="0">
                <a:solidFill>
                  <a:srgbClr val="414042"/>
                </a:solidFill>
                <a:latin typeface="Tahoma"/>
                <a:cs typeface="Tahoma"/>
              </a:rPr>
              <a:t>t  </a:t>
            </a:r>
            <a:r>
              <a:rPr sz="614" spc="-99" dirty="0">
                <a:solidFill>
                  <a:srgbClr val="414042"/>
                </a:solidFill>
                <a:latin typeface="Tahoma"/>
                <a:cs typeface="Tahoma"/>
              </a:rPr>
              <a:t>th</a:t>
            </a:r>
            <a:r>
              <a:rPr sz="614" spc="-116" dirty="0">
                <a:solidFill>
                  <a:srgbClr val="414042"/>
                </a:solidFill>
                <a:latin typeface="Tahoma"/>
                <a:cs typeface="Tahoma"/>
              </a:rPr>
              <a:t>e</a:t>
            </a:r>
            <a:r>
              <a:rPr sz="614" spc="-27" dirty="0">
                <a:solidFill>
                  <a:srgbClr val="414042"/>
                </a:solidFill>
                <a:latin typeface="Tahoma"/>
                <a:cs typeface="Tahoma"/>
              </a:rPr>
              <a:t> </a:t>
            </a:r>
            <a:r>
              <a:rPr sz="614" spc="-106" dirty="0">
                <a:solidFill>
                  <a:srgbClr val="414042"/>
                </a:solidFill>
                <a:latin typeface="Tahoma"/>
                <a:cs typeface="Tahoma"/>
              </a:rPr>
              <a:t>c</a:t>
            </a:r>
            <a:r>
              <a:rPr sz="614" spc="-48" dirty="0">
                <a:solidFill>
                  <a:srgbClr val="414042"/>
                </a:solidFill>
                <a:latin typeface="Tahoma"/>
                <a:cs typeface="Tahoma"/>
              </a:rPr>
              <a:t>l</a:t>
            </a:r>
            <a:r>
              <a:rPr sz="614" spc="-55" dirty="0">
                <a:solidFill>
                  <a:srgbClr val="414042"/>
                </a:solidFill>
                <a:latin typeface="Tahoma"/>
                <a:cs typeface="Tahoma"/>
              </a:rPr>
              <a:t>i</a:t>
            </a:r>
            <a:r>
              <a:rPr sz="614" spc="-116" dirty="0">
                <a:solidFill>
                  <a:srgbClr val="414042"/>
                </a:solidFill>
                <a:latin typeface="Tahoma"/>
                <a:cs typeface="Tahoma"/>
              </a:rPr>
              <a:t>e</a:t>
            </a:r>
            <a:r>
              <a:rPr sz="614" spc="-99" dirty="0">
                <a:solidFill>
                  <a:srgbClr val="414042"/>
                </a:solidFill>
                <a:latin typeface="Tahoma"/>
                <a:cs typeface="Tahoma"/>
              </a:rPr>
              <a:t>nt</a:t>
            </a:r>
            <a:r>
              <a:rPr sz="614" spc="-44" dirty="0">
                <a:solidFill>
                  <a:srgbClr val="414042"/>
                </a:solidFill>
                <a:latin typeface="Tahoma"/>
                <a:cs typeface="Tahoma"/>
              </a:rPr>
              <a:t>’</a:t>
            </a:r>
            <a:r>
              <a:rPr sz="614" spc="-95" dirty="0">
                <a:solidFill>
                  <a:srgbClr val="414042"/>
                </a:solidFill>
                <a:latin typeface="Tahoma"/>
                <a:cs typeface="Tahoma"/>
              </a:rPr>
              <a:t>s</a:t>
            </a:r>
            <a:r>
              <a:rPr sz="614" spc="-27" dirty="0">
                <a:solidFill>
                  <a:srgbClr val="414042"/>
                </a:solidFill>
                <a:latin typeface="Tahoma"/>
                <a:cs typeface="Tahoma"/>
              </a:rPr>
              <a:t> </a:t>
            </a:r>
            <a:r>
              <a:rPr sz="614" spc="-106" dirty="0">
                <a:solidFill>
                  <a:srgbClr val="414042"/>
                </a:solidFill>
                <a:latin typeface="Tahoma"/>
                <a:cs typeface="Tahoma"/>
              </a:rPr>
              <a:t>sex</a:t>
            </a:r>
            <a:r>
              <a:rPr sz="614" spc="-24" dirty="0">
                <a:solidFill>
                  <a:srgbClr val="414042"/>
                </a:solidFill>
                <a:latin typeface="Tahoma"/>
                <a:cs typeface="Tahoma"/>
              </a:rPr>
              <a:t> </a:t>
            </a:r>
            <a:r>
              <a:rPr sz="614" spc="-112" dirty="0">
                <a:solidFill>
                  <a:srgbClr val="414042"/>
                </a:solidFill>
                <a:latin typeface="Tahoma"/>
                <a:cs typeface="Tahoma"/>
              </a:rPr>
              <a:t>a</a:t>
            </a:r>
            <a:r>
              <a:rPr sz="614" spc="-102" dirty="0">
                <a:solidFill>
                  <a:srgbClr val="414042"/>
                </a:solidFill>
                <a:latin typeface="Tahoma"/>
                <a:cs typeface="Tahoma"/>
              </a:rPr>
              <a:t>s</a:t>
            </a:r>
            <a:r>
              <a:rPr sz="614" spc="-95" dirty="0">
                <a:solidFill>
                  <a:srgbClr val="414042"/>
                </a:solidFill>
                <a:latin typeface="Tahoma"/>
                <a:cs typeface="Tahoma"/>
              </a:rPr>
              <a:t>s</a:t>
            </a:r>
            <a:r>
              <a:rPr sz="614" spc="-99" dirty="0">
                <a:solidFill>
                  <a:srgbClr val="414042"/>
                </a:solidFill>
                <a:latin typeface="Tahoma"/>
                <a:cs typeface="Tahoma"/>
              </a:rPr>
              <a:t>ign</a:t>
            </a:r>
            <a:r>
              <a:rPr sz="614" spc="-116" dirty="0">
                <a:solidFill>
                  <a:srgbClr val="414042"/>
                </a:solidFill>
                <a:latin typeface="Tahoma"/>
                <a:cs typeface="Tahoma"/>
              </a:rPr>
              <a:t>ed</a:t>
            </a:r>
            <a:r>
              <a:rPr sz="614" spc="-20" dirty="0">
                <a:solidFill>
                  <a:srgbClr val="414042"/>
                </a:solidFill>
                <a:latin typeface="Tahoma"/>
                <a:cs typeface="Tahoma"/>
              </a:rPr>
              <a:t> </a:t>
            </a:r>
            <a:r>
              <a:rPr sz="614" spc="-119" dirty="0">
                <a:solidFill>
                  <a:srgbClr val="414042"/>
                </a:solidFill>
                <a:latin typeface="Tahoma"/>
                <a:cs typeface="Tahoma"/>
              </a:rPr>
              <a:t>a</a:t>
            </a:r>
            <a:r>
              <a:rPr sz="614" spc="-72" dirty="0">
                <a:solidFill>
                  <a:srgbClr val="414042"/>
                </a:solidFill>
                <a:latin typeface="Tahoma"/>
                <a:cs typeface="Tahoma"/>
              </a:rPr>
              <a:t>t</a:t>
            </a:r>
            <a:r>
              <a:rPr sz="614" spc="-17" dirty="0">
                <a:solidFill>
                  <a:srgbClr val="414042"/>
                </a:solidFill>
                <a:latin typeface="Tahoma"/>
                <a:cs typeface="Tahoma"/>
              </a:rPr>
              <a:t> </a:t>
            </a:r>
            <a:r>
              <a:rPr sz="614" spc="-130" dirty="0">
                <a:solidFill>
                  <a:srgbClr val="414042"/>
                </a:solidFill>
                <a:latin typeface="Tahoma"/>
                <a:cs typeface="Tahoma"/>
              </a:rPr>
              <a:t>b</a:t>
            </a:r>
            <a:r>
              <a:rPr sz="614" spc="-48" dirty="0">
                <a:solidFill>
                  <a:srgbClr val="414042"/>
                </a:solidFill>
                <a:latin typeface="Tahoma"/>
                <a:cs typeface="Tahoma"/>
              </a:rPr>
              <a:t>i</a:t>
            </a:r>
            <a:r>
              <a:rPr sz="614" spc="-85" dirty="0">
                <a:solidFill>
                  <a:srgbClr val="414042"/>
                </a:solidFill>
                <a:latin typeface="Tahoma"/>
                <a:cs typeface="Tahoma"/>
              </a:rPr>
              <a:t>r</a:t>
            </a:r>
            <a:r>
              <a:rPr sz="614" spc="-68" dirty="0">
                <a:solidFill>
                  <a:srgbClr val="414042"/>
                </a:solidFill>
                <a:latin typeface="Tahoma"/>
                <a:cs typeface="Tahoma"/>
              </a:rPr>
              <a:t>t</a:t>
            </a:r>
            <a:r>
              <a:rPr sz="614" spc="-85" dirty="0">
                <a:solidFill>
                  <a:srgbClr val="414042"/>
                </a:solidFill>
                <a:latin typeface="Tahoma"/>
                <a:cs typeface="Tahoma"/>
              </a:rPr>
              <a:t>h  </a:t>
            </a:r>
            <a:r>
              <a:rPr sz="614" spc="-123" dirty="0">
                <a:solidFill>
                  <a:srgbClr val="414042"/>
                </a:solidFill>
                <a:latin typeface="Tahoma"/>
                <a:cs typeface="Tahoma"/>
              </a:rPr>
              <a:t>du</a:t>
            </a:r>
            <a:r>
              <a:rPr sz="614" spc="-85" dirty="0">
                <a:solidFill>
                  <a:srgbClr val="414042"/>
                </a:solidFill>
                <a:latin typeface="Tahoma"/>
                <a:cs typeface="Tahoma"/>
              </a:rPr>
              <a:t>r</a:t>
            </a:r>
            <a:r>
              <a:rPr sz="614" spc="-44"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55"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51" dirty="0">
                <a:solidFill>
                  <a:srgbClr val="414042"/>
                </a:solidFill>
                <a:latin typeface="Tahoma"/>
                <a:cs typeface="Tahoma"/>
              </a:rPr>
              <a:t> </a:t>
            </a:r>
            <a:r>
              <a:rPr sz="614" spc="-44" dirty="0">
                <a:solidFill>
                  <a:srgbClr val="414042"/>
                </a:solidFill>
                <a:latin typeface="Tahoma"/>
                <a:cs typeface="Tahoma"/>
              </a:rPr>
              <a:t>i</a:t>
            </a:r>
            <a:r>
              <a:rPr sz="614" spc="-130" dirty="0">
                <a:solidFill>
                  <a:srgbClr val="414042"/>
                </a:solidFill>
                <a:latin typeface="Tahoma"/>
                <a:cs typeface="Tahoma"/>
              </a:rPr>
              <a:t>n</a:t>
            </a:r>
            <a:r>
              <a:rPr sz="614" spc="-68" dirty="0">
                <a:solidFill>
                  <a:srgbClr val="414042"/>
                </a:solidFill>
                <a:latin typeface="Tahoma"/>
                <a:cs typeface="Tahoma"/>
              </a:rPr>
              <a:t>t</a:t>
            </a:r>
            <a:r>
              <a:rPr sz="614" spc="-119" dirty="0">
                <a:solidFill>
                  <a:srgbClr val="414042"/>
                </a:solidFill>
                <a:latin typeface="Tahoma"/>
                <a:cs typeface="Tahoma"/>
              </a:rPr>
              <a:t>a</a:t>
            </a:r>
            <a:r>
              <a:rPr sz="614" spc="-112" dirty="0">
                <a:solidFill>
                  <a:srgbClr val="414042"/>
                </a:solidFill>
                <a:latin typeface="Tahoma"/>
                <a:cs typeface="Tahoma"/>
              </a:rPr>
              <a:t>k</a:t>
            </a:r>
            <a:r>
              <a:rPr sz="614" spc="-116" dirty="0">
                <a:solidFill>
                  <a:srgbClr val="414042"/>
                </a:solidFill>
                <a:latin typeface="Tahoma"/>
                <a:cs typeface="Tahoma"/>
              </a:rPr>
              <a:t>e</a:t>
            </a:r>
            <a:r>
              <a:rPr sz="614" spc="-34" dirty="0">
                <a:solidFill>
                  <a:srgbClr val="414042"/>
                </a:solidFill>
                <a:latin typeface="Tahoma"/>
                <a:cs typeface="Tahoma"/>
              </a:rPr>
              <a:t> </a:t>
            </a:r>
            <a:r>
              <a:rPr sz="614" spc="-130" dirty="0">
                <a:solidFill>
                  <a:srgbClr val="414042"/>
                </a:solidFill>
                <a:latin typeface="Tahoma"/>
                <a:cs typeface="Tahoma"/>
              </a:rPr>
              <a:t>p</a:t>
            </a:r>
            <a:r>
              <a:rPr sz="614" spc="-78" dirty="0">
                <a:solidFill>
                  <a:srgbClr val="414042"/>
                </a:solidFill>
                <a:latin typeface="Tahoma"/>
                <a:cs typeface="Tahoma"/>
              </a:rPr>
              <a:t>r</a:t>
            </a:r>
            <a:r>
              <a:rPr sz="614" spc="-126" dirty="0">
                <a:solidFill>
                  <a:srgbClr val="414042"/>
                </a:solidFill>
                <a:latin typeface="Tahoma"/>
                <a:cs typeface="Tahoma"/>
              </a:rPr>
              <a:t>o</a:t>
            </a:r>
            <a:r>
              <a:rPr sz="614" spc="-95" dirty="0">
                <a:solidFill>
                  <a:srgbClr val="414042"/>
                </a:solidFill>
                <a:latin typeface="Tahoma"/>
                <a:cs typeface="Tahoma"/>
              </a:rPr>
              <a:t>c</a:t>
            </a:r>
            <a:r>
              <a:rPr sz="614" spc="-123" dirty="0">
                <a:solidFill>
                  <a:srgbClr val="414042"/>
                </a:solidFill>
                <a:latin typeface="Tahoma"/>
                <a:cs typeface="Tahoma"/>
              </a:rPr>
              <a:t>e</a:t>
            </a:r>
            <a:r>
              <a:rPr sz="614" spc="-85" dirty="0">
                <a:solidFill>
                  <a:srgbClr val="414042"/>
                </a:solidFill>
                <a:latin typeface="Tahoma"/>
                <a:cs typeface="Tahoma"/>
              </a:rPr>
              <a:t>ss.</a:t>
            </a:r>
            <a:endParaRPr sz="614" dirty="0">
              <a:latin typeface="Tahoma"/>
              <a:cs typeface="Tahoma"/>
            </a:endParaRPr>
          </a:p>
        </p:txBody>
      </p:sp>
      <p:grpSp>
        <p:nvGrpSpPr>
          <p:cNvPr id="99" name="object 99"/>
          <p:cNvGrpSpPr/>
          <p:nvPr/>
        </p:nvGrpSpPr>
        <p:grpSpPr>
          <a:xfrm>
            <a:off x="3142384" y="3827317"/>
            <a:ext cx="992765" cy="796203"/>
            <a:chOff x="3440429" y="5613398"/>
            <a:chExt cx="1456055" cy="1167765"/>
          </a:xfrm>
        </p:grpSpPr>
        <p:sp>
          <p:nvSpPr>
            <p:cNvPr id="100" name="object 100"/>
            <p:cNvSpPr/>
            <p:nvPr/>
          </p:nvSpPr>
          <p:spPr>
            <a:xfrm>
              <a:off x="3522344" y="5690234"/>
              <a:ext cx="1367790" cy="1084580"/>
            </a:xfrm>
            <a:custGeom>
              <a:avLst/>
              <a:gdLst/>
              <a:ahLst/>
              <a:cxnLst/>
              <a:rect l="l" t="t" r="r" b="b"/>
              <a:pathLst>
                <a:path w="1367789" h="1084579">
                  <a:moveTo>
                    <a:pt x="0" y="0"/>
                  </a:moveTo>
                  <a:lnTo>
                    <a:pt x="0" y="1084580"/>
                  </a:lnTo>
                  <a:lnTo>
                    <a:pt x="1299210" y="1084580"/>
                  </a:lnTo>
                  <a:lnTo>
                    <a:pt x="1367790" y="1016000"/>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01" name="object 101"/>
            <p:cNvPicPr/>
            <p:nvPr/>
          </p:nvPicPr>
          <p:blipFill>
            <a:blip r:embed="rId4" cstate="print"/>
            <a:stretch>
              <a:fillRect/>
            </a:stretch>
          </p:blipFill>
          <p:spPr>
            <a:xfrm>
              <a:off x="3440429" y="5613398"/>
              <a:ext cx="160019" cy="160019"/>
            </a:xfrm>
            <a:prstGeom prst="rect">
              <a:avLst/>
            </a:prstGeom>
          </p:spPr>
        </p:pic>
      </p:grpSp>
      <p:sp>
        <p:nvSpPr>
          <p:cNvPr id="102" name="object 102"/>
          <p:cNvSpPr txBox="1"/>
          <p:nvPr/>
        </p:nvSpPr>
        <p:spPr>
          <a:xfrm>
            <a:off x="3271404" y="3949238"/>
            <a:ext cx="755073" cy="565895"/>
          </a:xfrm>
          <a:prstGeom prst="rect">
            <a:avLst/>
          </a:prstGeom>
        </p:spPr>
        <p:txBody>
          <a:bodyPr vert="horz" wrap="square" lIns="0" tIns="8226" rIns="0" bIns="0" rtlCol="0">
            <a:spAutoFit/>
          </a:bodyPr>
          <a:lstStyle/>
          <a:p>
            <a:pPr marL="8659" marR="3464">
              <a:lnSpc>
                <a:spcPct val="100400"/>
              </a:lnSpc>
              <a:spcBef>
                <a:spcPts val="65"/>
              </a:spcBef>
            </a:pPr>
            <a:r>
              <a:rPr sz="614" spc="-130" dirty="0">
                <a:solidFill>
                  <a:srgbClr val="414042"/>
                </a:solidFill>
                <a:latin typeface="Tahoma"/>
                <a:cs typeface="Tahoma"/>
              </a:rPr>
              <a:t>A</a:t>
            </a:r>
            <a:r>
              <a:rPr sz="614" spc="-41" dirty="0">
                <a:solidFill>
                  <a:srgbClr val="414042"/>
                </a:solidFill>
                <a:latin typeface="Tahoma"/>
                <a:cs typeface="Tahoma"/>
              </a:rPr>
              <a:t> </a:t>
            </a:r>
            <a:r>
              <a:rPr sz="614" spc="-95" dirty="0">
                <a:solidFill>
                  <a:srgbClr val="414042"/>
                </a:solidFill>
                <a:latin typeface="Tahoma"/>
                <a:cs typeface="Tahoma"/>
              </a:rPr>
              <a:t>s</a:t>
            </a:r>
            <a:r>
              <a:rPr sz="614" spc="-75" dirty="0">
                <a:solidFill>
                  <a:srgbClr val="414042"/>
                </a:solidFill>
                <a:latin typeface="Tahoma"/>
                <a:cs typeface="Tahoma"/>
              </a:rPr>
              <a:t>t</a:t>
            </a:r>
            <a:r>
              <a:rPr sz="614" spc="-112" dirty="0">
                <a:solidFill>
                  <a:srgbClr val="414042"/>
                </a:solidFill>
                <a:latin typeface="Tahoma"/>
                <a:cs typeface="Tahoma"/>
              </a:rPr>
              <a:t>a</a:t>
            </a:r>
            <a:r>
              <a:rPr sz="614" spc="-75" dirty="0">
                <a:solidFill>
                  <a:srgbClr val="414042"/>
                </a:solidFill>
                <a:latin typeface="Tahoma"/>
                <a:cs typeface="Tahoma"/>
              </a:rPr>
              <a:t>f</a:t>
            </a:r>
            <a:r>
              <a:rPr sz="614" spc="-68" dirty="0">
                <a:solidFill>
                  <a:srgbClr val="414042"/>
                </a:solidFill>
                <a:latin typeface="Tahoma"/>
                <a:cs typeface="Tahoma"/>
              </a:rPr>
              <a:t>f</a:t>
            </a:r>
            <a:r>
              <a:rPr sz="614" spc="-27" dirty="0">
                <a:solidFill>
                  <a:srgbClr val="414042"/>
                </a:solidFill>
                <a:latin typeface="Tahoma"/>
                <a:cs typeface="Tahoma"/>
              </a:rPr>
              <a:t> </a:t>
            </a:r>
            <a:r>
              <a:rPr sz="614" spc="-123" dirty="0">
                <a:solidFill>
                  <a:srgbClr val="414042"/>
                </a:solidFill>
                <a:latin typeface="Tahoma"/>
                <a:cs typeface="Tahoma"/>
              </a:rPr>
              <a:t>pe</a:t>
            </a:r>
            <a:r>
              <a:rPr sz="614" spc="-78" dirty="0">
                <a:solidFill>
                  <a:srgbClr val="414042"/>
                </a:solidFill>
                <a:latin typeface="Tahoma"/>
                <a:cs typeface="Tahoma"/>
              </a:rPr>
              <a:t>r</a:t>
            </a:r>
            <a:r>
              <a:rPr sz="614" spc="-102"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31" dirty="0">
                <a:solidFill>
                  <a:srgbClr val="414042"/>
                </a:solidFill>
                <a:latin typeface="Tahoma"/>
                <a:cs typeface="Tahoma"/>
              </a:rPr>
              <a:t> </a:t>
            </a:r>
            <a:r>
              <a:rPr sz="614" spc="-119" dirty="0">
                <a:solidFill>
                  <a:srgbClr val="414042"/>
                </a:solidFill>
                <a:latin typeface="Tahoma"/>
                <a:cs typeface="Tahoma"/>
              </a:rPr>
              <a:t>a</a:t>
            </a:r>
            <a:r>
              <a:rPr sz="614" spc="-72" dirty="0">
                <a:solidFill>
                  <a:srgbClr val="414042"/>
                </a:solidFill>
                <a:latin typeface="Tahoma"/>
                <a:cs typeface="Tahoma"/>
              </a:rPr>
              <a:t>t</a:t>
            </a:r>
            <a:r>
              <a:rPr sz="614" spc="-24" dirty="0">
                <a:solidFill>
                  <a:srgbClr val="414042"/>
                </a:solidFill>
                <a:latin typeface="Tahoma"/>
                <a:cs typeface="Tahoma"/>
              </a:rPr>
              <a:t> </a:t>
            </a:r>
            <a:r>
              <a:rPr sz="614" spc="-112" dirty="0">
                <a:solidFill>
                  <a:srgbClr val="414042"/>
                </a:solidFill>
                <a:latin typeface="Tahoma"/>
                <a:cs typeface="Tahoma"/>
              </a:rPr>
              <a:t>a</a:t>
            </a:r>
            <a:r>
              <a:rPr sz="614" spc="-34" dirty="0">
                <a:solidFill>
                  <a:srgbClr val="414042"/>
                </a:solidFill>
                <a:latin typeface="Tahoma"/>
                <a:cs typeface="Tahoma"/>
              </a:rPr>
              <a:t> </a:t>
            </a:r>
            <a:r>
              <a:rPr sz="614" spc="-123" dirty="0">
                <a:solidFill>
                  <a:srgbClr val="414042"/>
                </a:solidFill>
                <a:latin typeface="Tahoma"/>
                <a:cs typeface="Tahoma"/>
              </a:rPr>
              <a:t>p</a:t>
            </a:r>
            <a:r>
              <a:rPr sz="614" spc="-85" dirty="0">
                <a:solidFill>
                  <a:srgbClr val="414042"/>
                </a:solidFill>
                <a:latin typeface="Tahoma"/>
                <a:cs typeface="Tahoma"/>
              </a:rPr>
              <a:t>r</a:t>
            </a:r>
            <a:r>
              <a:rPr sz="614" spc="-116" dirty="0">
                <a:solidFill>
                  <a:srgbClr val="414042"/>
                </a:solidFill>
                <a:latin typeface="Tahoma"/>
                <a:cs typeface="Tahoma"/>
              </a:rPr>
              <a:t>o</a:t>
            </a:r>
            <a:r>
              <a:rPr sz="614" spc="-61" dirty="0">
                <a:solidFill>
                  <a:srgbClr val="414042"/>
                </a:solidFill>
                <a:latin typeface="Tahoma"/>
                <a:cs typeface="Tahoma"/>
              </a:rPr>
              <a:t>j</a:t>
            </a:r>
            <a:r>
              <a:rPr sz="614" spc="-112" dirty="0">
                <a:solidFill>
                  <a:srgbClr val="414042"/>
                </a:solidFill>
                <a:latin typeface="Tahoma"/>
                <a:cs typeface="Tahoma"/>
              </a:rPr>
              <a:t>ec</a:t>
            </a:r>
            <a:r>
              <a:rPr sz="614" spc="-72" dirty="0">
                <a:solidFill>
                  <a:srgbClr val="414042"/>
                </a:solidFill>
                <a:latin typeface="Tahoma"/>
                <a:cs typeface="Tahoma"/>
              </a:rPr>
              <a:t>t</a:t>
            </a:r>
            <a:r>
              <a:rPr sz="614" spc="-24"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82" dirty="0">
                <a:solidFill>
                  <a:srgbClr val="414042"/>
                </a:solidFill>
                <a:latin typeface="Tahoma"/>
                <a:cs typeface="Tahoma"/>
              </a:rPr>
              <a:t>at  </a:t>
            </a:r>
            <a:r>
              <a:rPr sz="614" spc="-102" dirty="0">
                <a:solidFill>
                  <a:srgbClr val="414042"/>
                </a:solidFill>
                <a:latin typeface="Tahoma"/>
                <a:cs typeface="Tahoma"/>
              </a:rPr>
              <a:t>s</a:t>
            </a:r>
            <a:r>
              <a:rPr sz="614" spc="-116" dirty="0">
                <a:solidFill>
                  <a:srgbClr val="414042"/>
                </a:solidFill>
                <a:latin typeface="Tahoma"/>
                <a:cs typeface="Tahoma"/>
              </a:rPr>
              <a:t>e</a:t>
            </a:r>
            <a:r>
              <a:rPr sz="614" spc="-123" dirty="0">
                <a:solidFill>
                  <a:srgbClr val="414042"/>
                </a:solidFill>
                <a:latin typeface="Tahoma"/>
                <a:cs typeface="Tahoma"/>
              </a:rPr>
              <a:t>g</a:t>
            </a:r>
            <a:r>
              <a:rPr sz="614" spc="-85" dirty="0">
                <a:solidFill>
                  <a:srgbClr val="414042"/>
                </a:solidFill>
                <a:latin typeface="Tahoma"/>
                <a:cs typeface="Tahoma"/>
              </a:rPr>
              <a:t>r</a:t>
            </a:r>
            <a:r>
              <a:rPr sz="614" spc="-116" dirty="0">
                <a:solidFill>
                  <a:srgbClr val="414042"/>
                </a:solidFill>
                <a:latin typeface="Tahoma"/>
                <a:cs typeface="Tahoma"/>
              </a:rPr>
              <a:t>e</a:t>
            </a:r>
            <a:r>
              <a:rPr sz="614" spc="-123" dirty="0">
                <a:solidFill>
                  <a:srgbClr val="414042"/>
                </a:solidFill>
                <a:latin typeface="Tahoma"/>
                <a:cs typeface="Tahoma"/>
              </a:rPr>
              <a:t>g</a:t>
            </a:r>
            <a:r>
              <a:rPr sz="614" spc="-119" dirty="0">
                <a:solidFill>
                  <a:srgbClr val="414042"/>
                </a:solidFill>
                <a:latin typeface="Tahoma"/>
                <a:cs typeface="Tahoma"/>
              </a:rPr>
              <a:t>a</a:t>
            </a:r>
            <a:r>
              <a:rPr sz="614" spc="-68" dirty="0">
                <a:solidFill>
                  <a:srgbClr val="414042"/>
                </a:solidFill>
                <a:latin typeface="Tahoma"/>
                <a:cs typeface="Tahoma"/>
              </a:rPr>
              <a:t>t</a:t>
            </a:r>
            <a:r>
              <a:rPr sz="614" spc="-106" dirty="0">
                <a:solidFill>
                  <a:srgbClr val="414042"/>
                </a:solidFill>
                <a:latin typeface="Tahoma"/>
                <a:cs typeface="Tahoma"/>
              </a:rPr>
              <a:t>es</a:t>
            </a:r>
            <a:r>
              <a:rPr sz="614" spc="-44" dirty="0">
                <a:solidFill>
                  <a:srgbClr val="414042"/>
                </a:solidFill>
                <a:latin typeface="Tahoma"/>
                <a:cs typeface="Tahoma"/>
              </a:rPr>
              <a:t> </a:t>
            </a:r>
            <a:r>
              <a:rPr sz="614" spc="-106" dirty="0">
                <a:solidFill>
                  <a:srgbClr val="414042"/>
                </a:solidFill>
                <a:latin typeface="Tahoma"/>
                <a:cs typeface="Tahoma"/>
              </a:rPr>
              <a:t>se</a:t>
            </a:r>
            <a:r>
              <a:rPr sz="614" spc="-85" dirty="0">
                <a:solidFill>
                  <a:srgbClr val="414042"/>
                </a:solidFill>
                <a:latin typeface="Tahoma"/>
                <a:cs typeface="Tahoma"/>
              </a:rPr>
              <a:t>r</a:t>
            </a:r>
            <a:r>
              <a:rPr sz="614" spc="-82" dirty="0">
                <a:solidFill>
                  <a:srgbClr val="414042"/>
                </a:solidFill>
                <a:latin typeface="Tahoma"/>
                <a:cs typeface="Tahoma"/>
              </a:rPr>
              <a:t>vi</a:t>
            </a:r>
            <a:r>
              <a:rPr sz="614" spc="-95" dirty="0">
                <a:solidFill>
                  <a:srgbClr val="414042"/>
                </a:solidFill>
                <a:latin typeface="Tahoma"/>
                <a:cs typeface="Tahoma"/>
              </a:rPr>
              <a:t>c</a:t>
            </a:r>
            <a:r>
              <a:rPr sz="614" spc="-106" dirty="0">
                <a:solidFill>
                  <a:srgbClr val="414042"/>
                </a:solidFill>
                <a:latin typeface="Tahoma"/>
                <a:cs typeface="Tahoma"/>
              </a:rPr>
              <a:t>es</a:t>
            </a:r>
            <a:r>
              <a:rPr sz="614" spc="-37" dirty="0">
                <a:solidFill>
                  <a:srgbClr val="414042"/>
                </a:solidFill>
                <a:latin typeface="Tahoma"/>
                <a:cs typeface="Tahoma"/>
              </a:rPr>
              <a:t> </a:t>
            </a:r>
            <a:r>
              <a:rPr sz="614" spc="-123" dirty="0">
                <a:solidFill>
                  <a:srgbClr val="414042"/>
                </a:solidFill>
                <a:latin typeface="Tahoma"/>
                <a:cs typeface="Tahoma"/>
              </a:rPr>
              <a:t>b</a:t>
            </a:r>
            <a:r>
              <a:rPr sz="614" spc="-119" dirty="0">
                <a:solidFill>
                  <a:srgbClr val="414042"/>
                </a:solidFill>
                <a:latin typeface="Tahoma"/>
                <a:cs typeface="Tahoma"/>
              </a:rPr>
              <a:t>a</a:t>
            </a:r>
            <a:r>
              <a:rPr sz="614" spc="-109" dirty="0">
                <a:solidFill>
                  <a:srgbClr val="414042"/>
                </a:solidFill>
                <a:latin typeface="Tahoma"/>
                <a:cs typeface="Tahoma"/>
              </a:rPr>
              <a:t>sed</a:t>
            </a:r>
            <a:r>
              <a:rPr sz="614" spc="-48" dirty="0">
                <a:solidFill>
                  <a:srgbClr val="414042"/>
                </a:solidFill>
                <a:latin typeface="Tahoma"/>
                <a:cs typeface="Tahoma"/>
              </a:rPr>
              <a:t> </a:t>
            </a:r>
            <a:r>
              <a:rPr sz="614" spc="-92" dirty="0">
                <a:solidFill>
                  <a:srgbClr val="414042"/>
                </a:solidFill>
                <a:latin typeface="Tahoma"/>
                <a:cs typeface="Tahoma"/>
              </a:rPr>
              <a:t>on  </a:t>
            </a:r>
            <a:r>
              <a:rPr sz="614" spc="-123" dirty="0">
                <a:solidFill>
                  <a:srgbClr val="414042"/>
                </a:solidFill>
                <a:latin typeface="Tahoma"/>
                <a:cs typeface="Tahoma"/>
              </a:rPr>
              <a:t>g</a:t>
            </a:r>
            <a:r>
              <a:rPr sz="614" spc="-116" dirty="0">
                <a:solidFill>
                  <a:srgbClr val="414042"/>
                </a:solidFill>
                <a:latin typeface="Tahoma"/>
                <a:cs typeface="Tahoma"/>
              </a:rPr>
              <a:t>e</a:t>
            </a:r>
            <a:r>
              <a:rPr sz="614" spc="-123" dirty="0">
                <a:solidFill>
                  <a:srgbClr val="414042"/>
                </a:solidFill>
                <a:latin typeface="Tahoma"/>
                <a:cs typeface="Tahoma"/>
              </a:rPr>
              <a:t>n</a:t>
            </a:r>
            <a:r>
              <a:rPr sz="614" spc="-130" dirty="0">
                <a:solidFill>
                  <a:srgbClr val="414042"/>
                </a:solidFill>
                <a:latin typeface="Tahoma"/>
                <a:cs typeface="Tahoma"/>
              </a:rPr>
              <a:t>d</a:t>
            </a:r>
            <a:r>
              <a:rPr sz="614" spc="-95" dirty="0">
                <a:solidFill>
                  <a:srgbClr val="414042"/>
                </a:solidFill>
                <a:latin typeface="Tahoma"/>
                <a:cs typeface="Tahoma"/>
              </a:rPr>
              <a:t>er</a:t>
            </a:r>
            <a:r>
              <a:rPr sz="614" spc="-34" dirty="0">
                <a:solidFill>
                  <a:srgbClr val="414042"/>
                </a:solidFill>
                <a:latin typeface="Tahoma"/>
                <a:cs typeface="Tahoma"/>
              </a:rPr>
              <a:t> </a:t>
            </a:r>
            <a:r>
              <a:rPr sz="614" spc="-119" dirty="0">
                <a:solidFill>
                  <a:srgbClr val="414042"/>
                </a:solidFill>
                <a:latin typeface="Tahoma"/>
                <a:cs typeface="Tahoma"/>
              </a:rPr>
              <a:t>a</a:t>
            </a:r>
            <a:r>
              <a:rPr sz="614" spc="-95" dirty="0">
                <a:solidFill>
                  <a:srgbClr val="414042"/>
                </a:solidFill>
                <a:latin typeface="Tahoma"/>
                <a:cs typeface="Tahoma"/>
              </a:rPr>
              <a:t>c</a:t>
            </a:r>
            <a:r>
              <a:rPr sz="614" spc="-106" dirty="0">
                <a:solidFill>
                  <a:srgbClr val="414042"/>
                </a:solidFill>
                <a:latin typeface="Tahoma"/>
                <a:cs typeface="Tahoma"/>
              </a:rPr>
              <a:t>c</a:t>
            </a:r>
            <a:r>
              <a:rPr sz="614" spc="-116" dirty="0">
                <a:solidFill>
                  <a:srgbClr val="414042"/>
                </a:solidFill>
                <a:latin typeface="Tahoma"/>
                <a:cs typeface="Tahoma"/>
              </a:rPr>
              <a:t>e</a:t>
            </a:r>
            <a:r>
              <a:rPr sz="614" spc="-99" dirty="0">
                <a:solidFill>
                  <a:srgbClr val="414042"/>
                </a:solidFill>
                <a:latin typeface="Tahoma"/>
                <a:cs typeface="Tahoma"/>
              </a:rPr>
              <a:t>pt</a:t>
            </a:r>
            <a:r>
              <a:rPr sz="614" spc="-95" dirty="0">
                <a:solidFill>
                  <a:srgbClr val="414042"/>
                </a:solidFill>
                <a:latin typeface="Tahoma"/>
                <a:cs typeface="Tahoma"/>
              </a:rPr>
              <a:t>s</a:t>
            </a:r>
            <a:r>
              <a:rPr sz="614" spc="-37"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27"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72" dirty="0">
                <a:solidFill>
                  <a:srgbClr val="414042"/>
                </a:solidFill>
                <a:latin typeface="Tahoma"/>
                <a:cs typeface="Tahoma"/>
              </a:rPr>
              <a:t>t</a:t>
            </a:r>
            <a:r>
              <a:rPr sz="614" spc="-34" dirty="0">
                <a:solidFill>
                  <a:srgbClr val="414042"/>
                </a:solidFill>
                <a:latin typeface="Tahoma"/>
                <a:cs typeface="Tahoma"/>
              </a:rPr>
              <a:t> </a:t>
            </a:r>
            <a:r>
              <a:rPr sz="614" spc="-143" dirty="0">
                <a:solidFill>
                  <a:srgbClr val="414042"/>
                </a:solidFill>
                <a:latin typeface="Tahoma"/>
                <a:cs typeface="Tahoma"/>
              </a:rPr>
              <a:t>wh</a:t>
            </a:r>
            <a:r>
              <a:rPr sz="614" spc="-116" dirty="0">
                <a:solidFill>
                  <a:srgbClr val="414042"/>
                </a:solidFill>
                <a:latin typeface="Tahoma"/>
                <a:cs typeface="Tahoma"/>
              </a:rPr>
              <a:t>o</a:t>
            </a:r>
            <a:r>
              <a:rPr sz="614" spc="-89" dirty="0">
                <a:solidFill>
                  <a:srgbClr val="414042"/>
                </a:solidFill>
                <a:latin typeface="Tahoma"/>
                <a:cs typeface="Tahoma"/>
              </a:rPr>
              <a:t>se  </a:t>
            </a:r>
            <a:r>
              <a:rPr sz="614" spc="-123" dirty="0">
                <a:solidFill>
                  <a:srgbClr val="414042"/>
                </a:solidFill>
                <a:latin typeface="Tahoma"/>
                <a:cs typeface="Tahoma"/>
              </a:rPr>
              <a:t>g</a:t>
            </a:r>
            <a:r>
              <a:rPr sz="614" spc="-116" dirty="0">
                <a:solidFill>
                  <a:srgbClr val="414042"/>
                </a:solidFill>
                <a:latin typeface="Tahoma"/>
                <a:cs typeface="Tahoma"/>
              </a:rPr>
              <a:t>e</a:t>
            </a:r>
            <a:r>
              <a:rPr sz="614" spc="-123" dirty="0">
                <a:solidFill>
                  <a:srgbClr val="414042"/>
                </a:solidFill>
                <a:latin typeface="Tahoma"/>
                <a:cs typeface="Tahoma"/>
              </a:rPr>
              <a:t>n</a:t>
            </a:r>
            <a:r>
              <a:rPr sz="614" spc="-130" dirty="0">
                <a:solidFill>
                  <a:srgbClr val="414042"/>
                </a:solidFill>
                <a:latin typeface="Tahoma"/>
                <a:cs typeface="Tahoma"/>
              </a:rPr>
              <a:t>d</a:t>
            </a:r>
            <a:r>
              <a:rPr sz="614" spc="-95" dirty="0">
                <a:solidFill>
                  <a:srgbClr val="414042"/>
                </a:solidFill>
                <a:latin typeface="Tahoma"/>
                <a:cs typeface="Tahoma"/>
              </a:rPr>
              <a:t>er</a:t>
            </a:r>
            <a:r>
              <a:rPr sz="614" spc="-44" dirty="0">
                <a:solidFill>
                  <a:srgbClr val="414042"/>
                </a:solidFill>
                <a:latin typeface="Tahoma"/>
                <a:cs typeface="Tahoma"/>
              </a:rPr>
              <a:t> </a:t>
            </a:r>
            <a:r>
              <a:rPr sz="614" spc="-116" dirty="0">
                <a:solidFill>
                  <a:srgbClr val="414042"/>
                </a:solidFill>
                <a:latin typeface="Tahoma"/>
                <a:cs typeface="Tahoma"/>
              </a:rPr>
              <a:t>exp</a:t>
            </a:r>
            <a:r>
              <a:rPr sz="614" spc="-85" dirty="0">
                <a:solidFill>
                  <a:srgbClr val="414042"/>
                </a:solidFill>
                <a:latin typeface="Tahoma"/>
                <a:cs typeface="Tahoma"/>
              </a:rPr>
              <a:t>r</a:t>
            </a:r>
            <a:r>
              <a:rPr sz="614" spc="-106" dirty="0">
                <a:solidFill>
                  <a:srgbClr val="414042"/>
                </a:solidFill>
                <a:latin typeface="Tahoma"/>
                <a:cs typeface="Tahoma"/>
              </a:rPr>
              <a:t>es</a:t>
            </a:r>
            <a:r>
              <a:rPr sz="614" spc="-102" dirty="0">
                <a:solidFill>
                  <a:srgbClr val="414042"/>
                </a:solidFill>
                <a:latin typeface="Tahoma"/>
                <a:cs typeface="Tahoma"/>
              </a:rPr>
              <a:t>s</a:t>
            </a:r>
            <a:r>
              <a:rPr sz="614" spc="-55" dirty="0">
                <a:solidFill>
                  <a:srgbClr val="414042"/>
                </a:solidFill>
                <a:latin typeface="Tahoma"/>
                <a:cs typeface="Tahoma"/>
              </a:rPr>
              <a:t>i</a:t>
            </a:r>
            <a:r>
              <a:rPr sz="614" spc="-116" dirty="0">
                <a:solidFill>
                  <a:srgbClr val="414042"/>
                </a:solidFill>
                <a:latin typeface="Tahoma"/>
                <a:cs typeface="Tahoma"/>
              </a:rPr>
              <a:t>o</a:t>
            </a:r>
            <a:r>
              <a:rPr sz="614" spc="-119" dirty="0">
                <a:solidFill>
                  <a:srgbClr val="414042"/>
                </a:solidFill>
                <a:latin typeface="Tahoma"/>
                <a:cs typeface="Tahoma"/>
              </a:rPr>
              <a:t>n</a:t>
            </a:r>
            <a:r>
              <a:rPr sz="614" spc="-41" dirty="0">
                <a:solidFill>
                  <a:srgbClr val="414042"/>
                </a:solidFill>
                <a:latin typeface="Tahoma"/>
                <a:cs typeface="Tahoma"/>
              </a:rPr>
              <a:t> </a:t>
            </a:r>
            <a:r>
              <a:rPr sz="614" spc="-123" dirty="0">
                <a:solidFill>
                  <a:srgbClr val="414042"/>
                </a:solidFill>
                <a:latin typeface="Tahoma"/>
                <a:cs typeface="Tahoma"/>
              </a:rPr>
              <a:t>d</a:t>
            </a:r>
            <a:r>
              <a:rPr sz="614" spc="-116" dirty="0">
                <a:solidFill>
                  <a:srgbClr val="414042"/>
                </a:solidFill>
                <a:latin typeface="Tahoma"/>
                <a:cs typeface="Tahoma"/>
              </a:rPr>
              <a:t>o</a:t>
            </a:r>
            <a:r>
              <a:rPr sz="614" spc="-123" dirty="0">
                <a:solidFill>
                  <a:srgbClr val="414042"/>
                </a:solidFill>
                <a:latin typeface="Tahoma"/>
                <a:cs typeface="Tahoma"/>
              </a:rPr>
              <a:t>e</a:t>
            </a:r>
            <a:r>
              <a:rPr sz="614" spc="-95" dirty="0">
                <a:solidFill>
                  <a:srgbClr val="414042"/>
                </a:solidFill>
                <a:latin typeface="Tahoma"/>
                <a:cs typeface="Tahoma"/>
              </a:rPr>
              <a:t>s</a:t>
            </a:r>
            <a:r>
              <a:rPr sz="614" spc="-37" dirty="0">
                <a:solidFill>
                  <a:srgbClr val="414042"/>
                </a:solidFill>
                <a:latin typeface="Tahoma"/>
                <a:cs typeface="Tahoma"/>
              </a:rPr>
              <a:t> </a:t>
            </a:r>
            <a:r>
              <a:rPr sz="614" spc="-123" dirty="0">
                <a:solidFill>
                  <a:srgbClr val="414042"/>
                </a:solidFill>
                <a:latin typeface="Tahoma"/>
                <a:cs typeface="Tahoma"/>
              </a:rPr>
              <a:t>n</a:t>
            </a:r>
            <a:r>
              <a:rPr sz="614" spc="-102" dirty="0">
                <a:solidFill>
                  <a:srgbClr val="414042"/>
                </a:solidFill>
                <a:latin typeface="Tahoma"/>
                <a:cs typeface="Tahoma"/>
              </a:rPr>
              <a:t>ot</a:t>
            </a:r>
            <a:endParaRPr sz="614" dirty="0">
              <a:latin typeface="Tahoma"/>
              <a:cs typeface="Tahoma"/>
            </a:endParaRPr>
          </a:p>
          <a:p>
            <a:pPr marL="8659" marR="102607">
              <a:lnSpc>
                <a:spcPts val="736"/>
              </a:lnSpc>
              <a:spcBef>
                <a:spcPts val="17"/>
              </a:spcBef>
            </a:pPr>
            <a:r>
              <a:rPr sz="614" spc="-68" dirty="0">
                <a:solidFill>
                  <a:srgbClr val="414042"/>
                </a:solidFill>
                <a:latin typeface="Tahoma"/>
                <a:cs typeface="Tahoma"/>
              </a:rPr>
              <a:t>f</a:t>
            </a:r>
            <a:r>
              <a:rPr sz="614" spc="-44" dirty="0">
                <a:solidFill>
                  <a:srgbClr val="414042"/>
                </a:solidFill>
                <a:latin typeface="Tahoma"/>
                <a:cs typeface="Tahoma"/>
              </a:rPr>
              <a:t>i</a:t>
            </a:r>
            <a:r>
              <a:rPr sz="614" spc="-61" dirty="0">
                <a:solidFill>
                  <a:srgbClr val="414042"/>
                </a:solidFill>
                <a:latin typeface="Tahoma"/>
                <a:cs typeface="Tahoma"/>
              </a:rPr>
              <a:t>t</a:t>
            </a:r>
            <a:r>
              <a:rPr sz="614" spc="-68" dirty="0">
                <a:solidFill>
                  <a:srgbClr val="414042"/>
                </a:solidFill>
                <a:latin typeface="Tahoma"/>
                <a:cs typeface="Tahoma"/>
              </a:rPr>
              <a:t> </a:t>
            </a:r>
            <a:r>
              <a:rPr sz="614" spc="-72" dirty="0">
                <a:solidFill>
                  <a:srgbClr val="414042"/>
                </a:solidFill>
                <a:latin typeface="Tahoma"/>
                <a:cs typeface="Tahoma"/>
              </a:rPr>
              <a:t>t</a:t>
            </a:r>
            <a:r>
              <a:rPr sz="614" spc="-106" dirty="0">
                <a:solidFill>
                  <a:srgbClr val="414042"/>
                </a:solidFill>
                <a:latin typeface="Tahoma"/>
                <a:cs typeface="Tahoma"/>
              </a:rPr>
              <a:t>h</a:t>
            </a:r>
            <a:r>
              <a:rPr sz="614" spc="-95" dirty="0">
                <a:solidFill>
                  <a:srgbClr val="414042"/>
                </a:solidFill>
                <a:latin typeface="Tahoma"/>
                <a:cs typeface="Tahoma"/>
              </a:rPr>
              <a:t>e</a:t>
            </a:r>
            <a:r>
              <a:rPr sz="614" spc="-72" dirty="0">
                <a:solidFill>
                  <a:srgbClr val="414042"/>
                </a:solidFill>
                <a:latin typeface="Tahoma"/>
                <a:cs typeface="Tahoma"/>
              </a:rPr>
              <a:t> </a:t>
            </a:r>
            <a:r>
              <a:rPr sz="614" spc="-89" dirty="0">
                <a:solidFill>
                  <a:srgbClr val="414042"/>
                </a:solidFill>
                <a:latin typeface="Tahoma"/>
                <a:cs typeface="Tahoma"/>
              </a:rPr>
              <a:t>ste</a:t>
            </a:r>
            <a:r>
              <a:rPr sz="614" spc="-68" dirty="0">
                <a:solidFill>
                  <a:srgbClr val="414042"/>
                </a:solidFill>
                <a:latin typeface="Tahoma"/>
                <a:cs typeface="Tahoma"/>
              </a:rPr>
              <a:t>r</a:t>
            </a:r>
            <a:r>
              <a:rPr sz="614" spc="-95" dirty="0">
                <a:solidFill>
                  <a:srgbClr val="414042"/>
                </a:solidFill>
                <a:latin typeface="Tahoma"/>
                <a:cs typeface="Tahoma"/>
              </a:rPr>
              <a:t>eot</a:t>
            </a:r>
            <a:r>
              <a:rPr sz="614" spc="-102" dirty="0">
                <a:solidFill>
                  <a:srgbClr val="414042"/>
                </a:solidFill>
                <a:latin typeface="Tahoma"/>
                <a:cs typeface="Tahoma"/>
              </a:rPr>
              <a:t>yp</a:t>
            </a:r>
            <a:r>
              <a:rPr sz="614" spc="-44" dirty="0">
                <a:solidFill>
                  <a:srgbClr val="414042"/>
                </a:solidFill>
                <a:latin typeface="Tahoma"/>
                <a:cs typeface="Tahoma"/>
              </a:rPr>
              <a:t>i</a:t>
            </a:r>
            <a:r>
              <a:rPr sz="614" spc="-89" dirty="0">
                <a:solidFill>
                  <a:srgbClr val="414042"/>
                </a:solidFill>
                <a:latin typeface="Tahoma"/>
                <a:cs typeface="Tahoma"/>
              </a:rPr>
              <a:t>c</a:t>
            </a:r>
            <a:r>
              <a:rPr sz="614" spc="-106" dirty="0">
                <a:solidFill>
                  <a:srgbClr val="414042"/>
                </a:solidFill>
                <a:latin typeface="Tahoma"/>
                <a:cs typeface="Tahoma"/>
              </a:rPr>
              <a:t>a</a:t>
            </a:r>
            <a:r>
              <a:rPr sz="614" spc="-41" dirty="0">
                <a:solidFill>
                  <a:srgbClr val="414042"/>
                </a:solidFill>
                <a:latin typeface="Tahoma"/>
                <a:cs typeface="Tahoma"/>
              </a:rPr>
              <a:t>l</a:t>
            </a:r>
            <a:r>
              <a:rPr sz="614" spc="-65" dirty="0">
                <a:solidFill>
                  <a:srgbClr val="414042"/>
                </a:solidFill>
                <a:latin typeface="Tahoma"/>
                <a:cs typeface="Tahoma"/>
              </a:rPr>
              <a:t> </a:t>
            </a:r>
            <a:r>
              <a:rPr sz="614" spc="-106" dirty="0">
                <a:solidFill>
                  <a:srgbClr val="414042"/>
                </a:solidFill>
                <a:latin typeface="Tahoma"/>
                <a:cs typeface="Tahoma"/>
              </a:rPr>
              <a:t>gende</a:t>
            </a:r>
            <a:r>
              <a:rPr sz="614" spc="-61" dirty="0">
                <a:solidFill>
                  <a:srgbClr val="414042"/>
                </a:solidFill>
                <a:latin typeface="Tahoma"/>
                <a:cs typeface="Tahoma"/>
              </a:rPr>
              <a:t>r  </a:t>
            </a:r>
            <a:r>
              <a:rPr sz="614" spc="-58" dirty="0">
                <a:solidFill>
                  <a:srgbClr val="414042"/>
                </a:solidFill>
                <a:latin typeface="Tahoma"/>
                <a:cs typeface="Tahoma"/>
              </a:rPr>
              <a:t>expression.</a:t>
            </a:r>
            <a:endParaRPr sz="614" dirty="0">
              <a:latin typeface="Tahoma"/>
              <a:cs typeface="Tahoma"/>
            </a:endParaRPr>
          </a:p>
        </p:txBody>
      </p:sp>
      <p:grpSp>
        <p:nvGrpSpPr>
          <p:cNvPr id="103" name="object 103"/>
          <p:cNvGrpSpPr/>
          <p:nvPr/>
        </p:nvGrpSpPr>
        <p:grpSpPr>
          <a:xfrm>
            <a:off x="4186670" y="3827317"/>
            <a:ext cx="991899" cy="584056"/>
            <a:chOff x="4972049" y="5613398"/>
            <a:chExt cx="1454785" cy="856615"/>
          </a:xfrm>
        </p:grpSpPr>
        <p:sp>
          <p:nvSpPr>
            <p:cNvPr id="104" name="object 104"/>
            <p:cNvSpPr/>
            <p:nvPr/>
          </p:nvSpPr>
          <p:spPr>
            <a:xfrm>
              <a:off x="5052060" y="5690234"/>
              <a:ext cx="1368425" cy="773430"/>
            </a:xfrm>
            <a:custGeom>
              <a:avLst/>
              <a:gdLst/>
              <a:ahLst/>
              <a:cxnLst/>
              <a:rect l="l" t="t" r="r" b="b"/>
              <a:pathLst>
                <a:path w="1368425" h="773429">
                  <a:moveTo>
                    <a:pt x="0" y="0"/>
                  </a:moveTo>
                  <a:lnTo>
                    <a:pt x="0" y="773430"/>
                  </a:lnTo>
                  <a:lnTo>
                    <a:pt x="1299845" y="773430"/>
                  </a:lnTo>
                  <a:lnTo>
                    <a:pt x="1368425" y="704850"/>
                  </a:lnTo>
                  <a:lnTo>
                    <a:pt x="1368425" y="0"/>
                  </a:lnTo>
                  <a:lnTo>
                    <a:pt x="0" y="0"/>
                  </a:lnTo>
                  <a:close/>
                </a:path>
              </a:pathLst>
            </a:custGeom>
            <a:ln w="12700">
              <a:solidFill>
                <a:srgbClr val="C6C7C9"/>
              </a:solidFill>
            </a:ln>
          </p:spPr>
          <p:txBody>
            <a:bodyPr wrap="square" lIns="0" tIns="0" rIns="0" bIns="0" rtlCol="0"/>
            <a:lstStyle/>
            <a:p>
              <a:endParaRPr sz="1227" dirty="0"/>
            </a:p>
          </p:txBody>
        </p:sp>
        <p:pic>
          <p:nvPicPr>
            <p:cNvPr id="105" name="object 105"/>
            <p:cNvPicPr/>
            <p:nvPr/>
          </p:nvPicPr>
          <p:blipFill>
            <a:blip r:embed="rId4" cstate="print"/>
            <a:stretch>
              <a:fillRect/>
            </a:stretch>
          </p:blipFill>
          <p:spPr>
            <a:xfrm>
              <a:off x="4972049" y="5613398"/>
              <a:ext cx="160019" cy="160019"/>
            </a:xfrm>
            <a:prstGeom prst="rect">
              <a:avLst/>
            </a:prstGeom>
          </p:spPr>
        </p:pic>
      </p:grpSp>
      <p:sp>
        <p:nvSpPr>
          <p:cNvPr id="106" name="object 106"/>
          <p:cNvSpPr txBox="1"/>
          <p:nvPr/>
        </p:nvSpPr>
        <p:spPr>
          <a:xfrm>
            <a:off x="4315590" y="3949238"/>
            <a:ext cx="732992" cy="389769"/>
          </a:xfrm>
          <a:prstGeom prst="rect">
            <a:avLst/>
          </a:prstGeom>
        </p:spPr>
        <p:txBody>
          <a:bodyPr vert="horz" wrap="square" lIns="0" tIns="7793" rIns="0" bIns="0" rtlCol="0">
            <a:spAutoFit/>
          </a:bodyPr>
          <a:lstStyle/>
          <a:p>
            <a:pPr marL="8659" marR="3464">
              <a:lnSpc>
                <a:spcPct val="100699"/>
              </a:lnSpc>
              <a:spcBef>
                <a:spcPts val="61"/>
              </a:spcBef>
            </a:pPr>
            <a:r>
              <a:rPr sz="614" spc="-130" dirty="0">
                <a:solidFill>
                  <a:srgbClr val="414042"/>
                </a:solidFill>
                <a:latin typeface="Tahoma"/>
                <a:cs typeface="Tahoma"/>
              </a:rPr>
              <a:t>A</a:t>
            </a:r>
            <a:r>
              <a:rPr sz="614" spc="-41" dirty="0">
                <a:solidFill>
                  <a:srgbClr val="414042"/>
                </a:solidFill>
                <a:latin typeface="Tahoma"/>
                <a:cs typeface="Tahoma"/>
              </a:rPr>
              <a:t> </a:t>
            </a:r>
            <a:r>
              <a:rPr sz="614" spc="-95" dirty="0">
                <a:solidFill>
                  <a:srgbClr val="414042"/>
                </a:solidFill>
                <a:latin typeface="Tahoma"/>
                <a:cs typeface="Tahoma"/>
              </a:rPr>
              <a:t>s</a:t>
            </a:r>
            <a:r>
              <a:rPr sz="614" spc="-75" dirty="0">
                <a:solidFill>
                  <a:srgbClr val="414042"/>
                </a:solidFill>
                <a:latin typeface="Tahoma"/>
                <a:cs typeface="Tahoma"/>
              </a:rPr>
              <a:t>t</a:t>
            </a:r>
            <a:r>
              <a:rPr sz="614" spc="-112" dirty="0">
                <a:solidFill>
                  <a:srgbClr val="414042"/>
                </a:solidFill>
                <a:latin typeface="Tahoma"/>
                <a:cs typeface="Tahoma"/>
              </a:rPr>
              <a:t>a</a:t>
            </a:r>
            <a:r>
              <a:rPr sz="614" spc="-75" dirty="0">
                <a:solidFill>
                  <a:srgbClr val="414042"/>
                </a:solidFill>
                <a:latin typeface="Tahoma"/>
                <a:cs typeface="Tahoma"/>
              </a:rPr>
              <a:t>f</a:t>
            </a:r>
            <a:r>
              <a:rPr sz="614" spc="-68" dirty="0">
                <a:solidFill>
                  <a:srgbClr val="414042"/>
                </a:solidFill>
                <a:latin typeface="Tahoma"/>
                <a:cs typeface="Tahoma"/>
              </a:rPr>
              <a:t>f</a:t>
            </a:r>
            <a:r>
              <a:rPr sz="614" spc="-27" dirty="0">
                <a:solidFill>
                  <a:srgbClr val="414042"/>
                </a:solidFill>
                <a:latin typeface="Tahoma"/>
                <a:cs typeface="Tahoma"/>
              </a:rPr>
              <a:t> </a:t>
            </a:r>
            <a:r>
              <a:rPr sz="614" spc="-123" dirty="0">
                <a:solidFill>
                  <a:srgbClr val="414042"/>
                </a:solidFill>
                <a:latin typeface="Tahoma"/>
                <a:cs typeface="Tahoma"/>
              </a:rPr>
              <a:t>pe</a:t>
            </a:r>
            <a:r>
              <a:rPr sz="614" spc="-78" dirty="0">
                <a:solidFill>
                  <a:srgbClr val="414042"/>
                </a:solidFill>
                <a:latin typeface="Tahoma"/>
                <a:cs typeface="Tahoma"/>
              </a:rPr>
              <a:t>r</a:t>
            </a:r>
            <a:r>
              <a:rPr sz="614" spc="-102"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41" dirty="0">
                <a:solidFill>
                  <a:srgbClr val="414042"/>
                </a:solidFill>
                <a:latin typeface="Tahoma"/>
                <a:cs typeface="Tahoma"/>
              </a:rPr>
              <a:t> </a:t>
            </a:r>
            <a:r>
              <a:rPr sz="614" spc="-92" dirty="0">
                <a:solidFill>
                  <a:srgbClr val="414042"/>
                </a:solidFill>
                <a:latin typeface="Tahoma"/>
                <a:cs typeface="Tahoma"/>
              </a:rPr>
              <a:t>at</a:t>
            </a:r>
            <a:r>
              <a:rPr sz="614" spc="-34" dirty="0">
                <a:solidFill>
                  <a:srgbClr val="414042"/>
                </a:solidFill>
                <a:latin typeface="Tahoma"/>
                <a:cs typeface="Tahoma"/>
              </a:rPr>
              <a:t> </a:t>
            </a:r>
            <a:r>
              <a:rPr sz="614" spc="-112" dirty="0">
                <a:solidFill>
                  <a:srgbClr val="414042"/>
                </a:solidFill>
                <a:latin typeface="Tahoma"/>
                <a:cs typeface="Tahoma"/>
              </a:rPr>
              <a:t>a</a:t>
            </a:r>
            <a:r>
              <a:rPr sz="614" spc="-27" dirty="0">
                <a:solidFill>
                  <a:srgbClr val="414042"/>
                </a:solidFill>
                <a:latin typeface="Tahoma"/>
                <a:cs typeface="Tahoma"/>
              </a:rPr>
              <a:t> </a:t>
            </a:r>
            <a:r>
              <a:rPr sz="614" spc="-130" dirty="0">
                <a:solidFill>
                  <a:srgbClr val="414042"/>
                </a:solidFill>
                <a:latin typeface="Tahoma"/>
                <a:cs typeface="Tahoma"/>
              </a:rPr>
              <a:t>p</a:t>
            </a:r>
            <a:r>
              <a:rPr sz="614" spc="-95" dirty="0">
                <a:solidFill>
                  <a:srgbClr val="414042"/>
                </a:solidFill>
                <a:latin typeface="Tahoma"/>
                <a:cs typeface="Tahoma"/>
              </a:rPr>
              <a:t>ro</a:t>
            </a:r>
            <a:r>
              <a:rPr sz="614" spc="-68" dirty="0">
                <a:solidFill>
                  <a:srgbClr val="414042"/>
                </a:solidFill>
                <a:latin typeface="Tahoma"/>
                <a:cs typeface="Tahoma"/>
              </a:rPr>
              <a:t>j</a:t>
            </a:r>
            <a:r>
              <a:rPr sz="614" spc="-116" dirty="0">
                <a:solidFill>
                  <a:srgbClr val="414042"/>
                </a:solidFill>
                <a:latin typeface="Tahoma"/>
                <a:cs typeface="Tahoma"/>
              </a:rPr>
              <a:t>e</a:t>
            </a:r>
            <a:r>
              <a:rPr sz="614" spc="-106" dirty="0">
                <a:solidFill>
                  <a:srgbClr val="414042"/>
                </a:solidFill>
                <a:latin typeface="Tahoma"/>
                <a:cs typeface="Tahoma"/>
              </a:rPr>
              <a:t>c</a:t>
            </a:r>
            <a:r>
              <a:rPr sz="614" spc="-72" dirty="0">
                <a:solidFill>
                  <a:srgbClr val="414042"/>
                </a:solidFill>
                <a:latin typeface="Tahoma"/>
                <a:cs typeface="Tahoma"/>
              </a:rPr>
              <a:t>t</a:t>
            </a:r>
            <a:r>
              <a:rPr sz="614" spc="-34"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82" dirty="0">
                <a:solidFill>
                  <a:srgbClr val="414042"/>
                </a:solidFill>
                <a:latin typeface="Tahoma"/>
                <a:cs typeface="Tahoma"/>
              </a:rPr>
              <a:t>at  </a:t>
            </a:r>
            <a:r>
              <a:rPr sz="614" spc="-102" dirty="0">
                <a:solidFill>
                  <a:srgbClr val="414042"/>
                </a:solidFill>
                <a:latin typeface="Tahoma"/>
                <a:cs typeface="Tahoma"/>
              </a:rPr>
              <a:t>s</a:t>
            </a:r>
            <a:r>
              <a:rPr sz="614" spc="-116" dirty="0">
                <a:solidFill>
                  <a:srgbClr val="414042"/>
                </a:solidFill>
                <a:latin typeface="Tahoma"/>
                <a:cs typeface="Tahoma"/>
              </a:rPr>
              <a:t>e</a:t>
            </a:r>
            <a:r>
              <a:rPr sz="614" spc="-123" dirty="0">
                <a:solidFill>
                  <a:srgbClr val="414042"/>
                </a:solidFill>
                <a:latin typeface="Tahoma"/>
                <a:cs typeface="Tahoma"/>
              </a:rPr>
              <a:t>g</a:t>
            </a:r>
            <a:r>
              <a:rPr sz="614" spc="-85" dirty="0">
                <a:solidFill>
                  <a:srgbClr val="414042"/>
                </a:solidFill>
                <a:latin typeface="Tahoma"/>
                <a:cs typeface="Tahoma"/>
              </a:rPr>
              <a:t>r</a:t>
            </a:r>
            <a:r>
              <a:rPr sz="614" spc="-116" dirty="0">
                <a:solidFill>
                  <a:srgbClr val="414042"/>
                </a:solidFill>
                <a:latin typeface="Tahoma"/>
                <a:cs typeface="Tahoma"/>
              </a:rPr>
              <a:t>e</a:t>
            </a:r>
            <a:r>
              <a:rPr sz="614" spc="-123" dirty="0">
                <a:solidFill>
                  <a:srgbClr val="414042"/>
                </a:solidFill>
                <a:latin typeface="Tahoma"/>
                <a:cs typeface="Tahoma"/>
              </a:rPr>
              <a:t>g</a:t>
            </a:r>
            <a:r>
              <a:rPr sz="614" spc="-119" dirty="0">
                <a:solidFill>
                  <a:srgbClr val="414042"/>
                </a:solidFill>
                <a:latin typeface="Tahoma"/>
                <a:cs typeface="Tahoma"/>
              </a:rPr>
              <a:t>a</a:t>
            </a:r>
            <a:r>
              <a:rPr sz="614" spc="-68" dirty="0">
                <a:solidFill>
                  <a:srgbClr val="414042"/>
                </a:solidFill>
                <a:latin typeface="Tahoma"/>
                <a:cs typeface="Tahoma"/>
              </a:rPr>
              <a:t>t</a:t>
            </a:r>
            <a:r>
              <a:rPr sz="614" spc="-106" dirty="0">
                <a:solidFill>
                  <a:srgbClr val="414042"/>
                </a:solidFill>
                <a:latin typeface="Tahoma"/>
                <a:cs typeface="Tahoma"/>
              </a:rPr>
              <a:t>es</a:t>
            </a:r>
            <a:r>
              <a:rPr sz="614" spc="-68" dirty="0">
                <a:solidFill>
                  <a:srgbClr val="414042"/>
                </a:solidFill>
                <a:latin typeface="Tahoma"/>
                <a:cs typeface="Tahoma"/>
              </a:rPr>
              <a:t> </a:t>
            </a:r>
            <a:r>
              <a:rPr sz="614" spc="-95" dirty="0">
                <a:solidFill>
                  <a:srgbClr val="414042"/>
                </a:solidFill>
                <a:latin typeface="Tahoma"/>
                <a:cs typeface="Tahoma"/>
              </a:rPr>
              <a:t>s</a:t>
            </a:r>
            <a:r>
              <a:rPr sz="614" spc="-102" dirty="0">
                <a:solidFill>
                  <a:srgbClr val="414042"/>
                </a:solidFill>
                <a:latin typeface="Tahoma"/>
                <a:cs typeface="Tahoma"/>
              </a:rPr>
              <a:t>er</a:t>
            </a:r>
            <a:r>
              <a:rPr sz="614" spc="-106" dirty="0">
                <a:solidFill>
                  <a:srgbClr val="414042"/>
                </a:solidFill>
                <a:latin typeface="Tahoma"/>
                <a:cs typeface="Tahoma"/>
              </a:rPr>
              <a:t>v</a:t>
            </a:r>
            <a:r>
              <a:rPr sz="614" spc="-55" dirty="0">
                <a:solidFill>
                  <a:srgbClr val="414042"/>
                </a:solidFill>
                <a:latin typeface="Tahoma"/>
                <a:cs typeface="Tahoma"/>
              </a:rPr>
              <a:t>i</a:t>
            </a:r>
            <a:r>
              <a:rPr sz="614" spc="-95" dirty="0">
                <a:solidFill>
                  <a:srgbClr val="414042"/>
                </a:solidFill>
                <a:latin typeface="Tahoma"/>
                <a:cs typeface="Tahoma"/>
              </a:rPr>
              <a:t>c</a:t>
            </a:r>
            <a:r>
              <a:rPr sz="614" spc="-106" dirty="0">
                <a:solidFill>
                  <a:srgbClr val="414042"/>
                </a:solidFill>
                <a:latin typeface="Tahoma"/>
                <a:cs typeface="Tahoma"/>
              </a:rPr>
              <a:t>es</a:t>
            </a:r>
            <a:r>
              <a:rPr sz="614" spc="-68" dirty="0">
                <a:solidFill>
                  <a:srgbClr val="414042"/>
                </a:solidFill>
                <a:latin typeface="Tahoma"/>
                <a:cs typeface="Tahoma"/>
              </a:rPr>
              <a:t> </a:t>
            </a:r>
            <a:r>
              <a:rPr sz="614" spc="-123" dirty="0">
                <a:solidFill>
                  <a:srgbClr val="414042"/>
                </a:solidFill>
                <a:latin typeface="Tahoma"/>
                <a:cs typeface="Tahoma"/>
              </a:rPr>
              <a:t>b</a:t>
            </a:r>
            <a:r>
              <a:rPr sz="614" spc="-119" dirty="0">
                <a:solidFill>
                  <a:srgbClr val="414042"/>
                </a:solidFill>
                <a:latin typeface="Tahoma"/>
                <a:cs typeface="Tahoma"/>
              </a:rPr>
              <a:t>a</a:t>
            </a:r>
            <a:r>
              <a:rPr sz="614" spc="-109" dirty="0">
                <a:solidFill>
                  <a:srgbClr val="414042"/>
                </a:solidFill>
                <a:latin typeface="Tahoma"/>
                <a:cs typeface="Tahoma"/>
              </a:rPr>
              <a:t>sed</a:t>
            </a:r>
            <a:r>
              <a:rPr sz="614" spc="-72" dirty="0">
                <a:solidFill>
                  <a:srgbClr val="414042"/>
                </a:solidFill>
                <a:latin typeface="Tahoma"/>
                <a:cs typeface="Tahoma"/>
              </a:rPr>
              <a:t> </a:t>
            </a:r>
            <a:r>
              <a:rPr sz="614" spc="-92" dirty="0">
                <a:solidFill>
                  <a:srgbClr val="414042"/>
                </a:solidFill>
                <a:latin typeface="Tahoma"/>
                <a:cs typeface="Tahoma"/>
              </a:rPr>
              <a:t>on  </a:t>
            </a:r>
            <a:r>
              <a:rPr sz="614" spc="-123" dirty="0">
                <a:solidFill>
                  <a:srgbClr val="414042"/>
                </a:solidFill>
                <a:latin typeface="Tahoma"/>
                <a:cs typeface="Tahoma"/>
              </a:rPr>
              <a:t>g</a:t>
            </a:r>
            <a:r>
              <a:rPr sz="614" spc="-116" dirty="0">
                <a:solidFill>
                  <a:srgbClr val="414042"/>
                </a:solidFill>
                <a:latin typeface="Tahoma"/>
                <a:cs typeface="Tahoma"/>
              </a:rPr>
              <a:t>e</a:t>
            </a:r>
            <a:r>
              <a:rPr sz="614" spc="-123" dirty="0">
                <a:solidFill>
                  <a:srgbClr val="414042"/>
                </a:solidFill>
                <a:latin typeface="Tahoma"/>
                <a:cs typeface="Tahoma"/>
              </a:rPr>
              <a:t>n</a:t>
            </a:r>
            <a:r>
              <a:rPr sz="614" spc="-130" dirty="0">
                <a:solidFill>
                  <a:srgbClr val="414042"/>
                </a:solidFill>
                <a:latin typeface="Tahoma"/>
                <a:cs typeface="Tahoma"/>
              </a:rPr>
              <a:t>d</a:t>
            </a:r>
            <a:r>
              <a:rPr sz="614" spc="-95" dirty="0">
                <a:solidFill>
                  <a:srgbClr val="414042"/>
                </a:solidFill>
                <a:latin typeface="Tahoma"/>
                <a:cs typeface="Tahoma"/>
              </a:rPr>
              <a:t>er</a:t>
            </a:r>
            <a:r>
              <a:rPr sz="614" spc="-34" dirty="0">
                <a:solidFill>
                  <a:srgbClr val="414042"/>
                </a:solidFill>
                <a:latin typeface="Tahoma"/>
                <a:cs typeface="Tahoma"/>
              </a:rPr>
              <a:t> </a:t>
            </a:r>
            <a:r>
              <a:rPr sz="614" spc="-119" dirty="0">
                <a:solidFill>
                  <a:srgbClr val="414042"/>
                </a:solidFill>
                <a:latin typeface="Tahoma"/>
                <a:cs typeface="Tahoma"/>
              </a:rPr>
              <a:t>a</a:t>
            </a:r>
            <a:r>
              <a:rPr sz="614" spc="-95" dirty="0">
                <a:solidFill>
                  <a:srgbClr val="414042"/>
                </a:solidFill>
                <a:latin typeface="Tahoma"/>
                <a:cs typeface="Tahoma"/>
              </a:rPr>
              <a:t>c</a:t>
            </a:r>
            <a:r>
              <a:rPr sz="614" spc="-106" dirty="0">
                <a:solidFill>
                  <a:srgbClr val="414042"/>
                </a:solidFill>
                <a:latin typeface="Tahoma"/>
                <a:cs typeface="Tahoma"/>
              </a:rPr>
              <a:t>c</a:t>
            </a:r>
            <a:r>
              <a:rPr sz="614" spc="-116" dirty="0">
                <a:solidFill>
                  <a:srgbClr val="414042"/>
                </a:solidFill>
                <a:latin typeface="Tahoma"/>
                <a:cs typeface="Tahoma"/>
              </a:rPr>
              <a:t>e</a:t>
            </a:r>
            <a:r>
              <a:rPr sz="614" spc="-99" dirty="0">
                <a:solidFill>
                  <a:srgbClr val="414042"/>
                </a:solidFill>
                <a:latin typeface="Tahoma"/>
                <a:cs typeface="Tahoma"/>
              </a:rPr>
              <a:t>pt</a:t>
            </a:r>
            <a:r>
              <a:rPr sz="614" spc="-95" dirty="0">
                <a:solidFill>
                  <a:srgbClr val="414042"/>
                </a:solidFill>
                <a:latin typeface="Tahoma"/>
                <a:cs typeface="Tahoma"/>
              </a:rPr>
              <a:t>s</a:t>
            </a:r>
            <a:r>
              <a:rPr sz="614" spc="-37"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37"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23" dirty="0">
                <a:solidFill>
                  <a:srgbClr val="414042"/>
                </a:solidFill>
                <a:latin typeface="Tahoma"/>
                <a:cs typeface="Tahoma"/>
              </a:rPr>
              <a:t>n</a:t>
            </a:r>
            <a:r>
              <a:rPr sz="614" spc="-72" dirty="0">
                <a:solidFill>
                  <a:srgbClr val="414042"/>
                </a:solidFill>
                <a:latin typeface="Tahoma"/>
                <a:cs typeface="Tahoma"/>
              </a:rPr>
              <a:t>t</a:t>
            </a:r>
            <a:r>
              <a:rPr sz="614" spc="-31" dirty="0">
                <a:solidFill>
                  <a:srgbClr val="414042"/>
                </a:solidFill>
                <a:latin typeface="Tahoma"/>
                <a:cs typeface="Tahoma"/>
              </a:rPr>
              <a:t> </a:t>
            </a:r>
            <a:r>
              <a:rPr sz="614" spc="-143" dirty="0">
                <a:solidFill>
                  <a:srgbClr val="414042"/>
                </a:solidFill>
                <a:latin typeface="Tahoma"/>
                <a:cs typeface="Tahoma"/>
              </a:rPr>
              <a:t>wh</a:t>
            </a:r>
            <a:r>
              <a:rPr sz="614" spc="-85" dirty="0">
                <a:solidFill>
                  <a:srgbClr val="414042"/>
                </a:solidFill>
                <a:latin typeface="Tahoma"/>
                <a:cs typeface="Tahoma"/>
              </a:rPr>
              <a:t>o  </a:t>
            </a:r>
            <a:r>
              <a:rPr sz="614" spc="-89" dirty="0">
                <a:solidFill>
                  <a:srgbClr val="414042"/>
                </a:solidFill>
                <a:latin typeface="Tahoma"/>
                <a:cs typeface="Tahoma"/>
              </a:rPr>
              <a:t>id</a:t>
            </a:r>
            <a:r>
              <a:rPr sz="614" spc="-116" dirty="0">
                <a:solidFill>
                  <a:srgbClr val="414042"/>
                </a:solidFill>
                <a:latin typeface="Tahoma"/>
                <a:cs typeface="Tahoma"/>
              </a:rPr>
              <a:t>e</a:t>
            </a:r>
            <a:r>
              <a:rPr sz="614" spc="-130" dirty="0">
                <a:solidFill>
                  <a:srgbClr val="414042"/>
                </a:solidFill>
                <a:latin typeface="Tahoma"/>
                <a:cs typeface="Tahoma"/>
              </a:rPr>
              <a:t>n</a:t>
            </a:r>
            <a:r>
              <a:rPr sz="614" spc="-75" dirty="0">
                <a:solidFill>
                  <a:srgbClr val="414042"/>
                </a:solidFill>
                <a:latin typeface="Tahoma"/>
                <a:cs typeface="Tahoma"/>
              </a:rPr>
              <a:t>t</a:t>
            </a:r>
            <a:r>
              <a:rPr sz="614" spc="-44" dirty="0">
                <a:solidFill>
                  <a:srgbClr val="414042"/>
                </a:solidFill>
                <a:latin typeface="Tahoma"/>
                <a:cs typeface="Tahoma"/>
              </a:rPr>
              <a:t>i</a:t>
            </a:r>
            <a:r>
              <a:rPr sz="614" spc="-75" dirty="0">
                <a:solidFill>
                  <a:srgbClr val="414042"/>
                </a:solidFill>
                <a:latin typeface="Tahoma"/>
                <a:cs typeface="Tahoma"/>
              </a:rPr>
              <a:t>f</a:t>
            </a:r>
            <a:r>
              <a:rPr sz="614" spc="-44" dirty="0">
                <a:solidFill>
                  <a:srgbClr val="414042"/>
                </a:solidFill>
                <a:latin typeface="Tahoma"/>
                <a:cs typeface="Tahoma"/>
              </a:rPr>
              <a:t>i</a:t>
            </a:r>
            <a:r>
              <a:rPr sz="614" spc="-123" dirty="0">
                <a:solidFill>
                  <a:srgbClr val="414042"/>
                </a:solidFill>
                <a:latin typeface="Tahoma"/>
                <a:cs typeface="Tahoma"/>
              </a:rPr>
              <a:t>e</a:t>
            </a:r>
            <a:r>
              <a:rPr sz="614" spc="-95" dirty="0">
                <a:solidFill>
                  <a:srgbClr val="414042"/>
                </a:solidFill>
                <a:latin typeface="Tahoma"/>
                <a:cs typeface="Tahoma"/>
              </a:rPr>
              <a:t>s</a:t>
            </a:r>
            <a:r>
              <a:rPr sz="614" spc="-37" dirty="0">
                <a:solidFill>
                  <a:srgbClr val="414042"/>
                </a:solidFill>
                <a:latin typeface="Tahoma"/>
                <a:cs typeface="Tahoma"/>
              </a:rPr>
              <a:t> </a:t>
            </a:r>
            <a:r>
              <a:rPr sz="614" spc="-173" dirty="0">
                <a:solidFill>
                  <a:srgbClr val="414042"/>
                </a:solidFill>
                <a:latin typeface="Tahoma"/>
                <a:cs typeface="Tahoma"/>
              </a:rPr>
              <a:t>w</a:t>
            </a:r>
            <a:r>
              <a:rPr sz="614" spc="-55" dirty="0">
                <a:solidFill>
                  <a:srgbClr val="414042"/>
                </a:solidFill>
                <a:latin typeface="Tahoma"/>
                <a:cs typeface="Tahoma"/>
              </a:rPr>
              <a:t>i</a:t>
            </a:r>
            <a:r>
              <a:rPr sz="614" spc="-68" dirty="0">
                <a:solidFill>
                  <a:srgbClr val="414042"/>
                </a:solidFill>
                <a:latin typeface="Tahoma"/>
                <a:cs typeface="Tahoma"/>
              </a:rPr>
              <a:t>t</a:t>
            </a:r>
            <a:r>
              <a:rPr sz="614" spc="-119" dirty="0">
                <a:solidFill>
                  <a:srgbClr val="414042"/>
                </a:solidFill>
                <a:latin typeface="Tahoma"/>
                <a:cs typeface="Tahoma"/>
              </a:rPr>
              <a:t>h</a:t>
            </a:r>
            <a:r>
              <a:rPr sz="614" spc="-41"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9" dirty="0">
                <a:solidFill>
                  <a:srgbClr val="414042"/>
                </a:solidFill>
                <a:latin typeface="Tahoma"/>
                <a:cs typeface="Tahoma"/>
              </a:rPr>
              <a:t>a</a:t>
            </a:r>
            <a:r>
              <a:rPr sz="614" spc="-72" dirty="0">
                <a:solidFill>
                  <a:srgbClr val="414042"/>
                </a:solidFill>
                <a:latin typeface="Tahoma"/>
                <a:cs typeface="Tahoma"/>
              </a:rPr>
              <a:t>t</a:t>
            </a:r>
            <a:r>
              <a:rPr sz="614" spc="-34" dirty="0">
                <a:solidFill>
                  <a:srgbClr val="414042"/>
                </a:solidFill>
                <a:latin typeface="Tahoma"/>
                <a:cs typeface="Tahoma"/>
              </a:rPr>
              <a:t> </a:t>
            </a:r>
            <a:r>
              <a:rPr sz="614" spc="-130" dirty="0">
                <a:solidFill>
                  <a:srgbClr val="414042"/>
                </a:solidFill>
                <a:latin typeface="Tahoma"/>
                <a:cs typeface="Tahoma"/>
              </a:rPr>
              <a:t>g</a:t>
            </a:r>
            <a:r>
              <a:rPr sz="614" spc="-116" dirty="0">
                <a:solidFill>
                  <a:srgbClr val="414042"/>
                </a:solidFill>
                <a:latin typeface="Tahoma"/>
                <a:cs typeface="Tahoma"/>
              </a:rPr>
              <a:t>e</a:t>
            </a:r>
            <a:r>
              <a:rPr sz="614" spc="-123" dirty="0">
                <a:solidFill>
                  <a:srgbClr val="414042"/>
                </a:solidFill>
                <a:latin typeface="Tahoma"/>
                <a:cs typeface="Tahoma"/>
              </a:rPr>
              <a:t>nd</a:t>
            </a:r>
            <a:r>
              <a:rPr sz="614" spc="-85" dirty="0">
                <a:solidFill>
                  <a:srgbClr val="414042"/>
                </a:solidFill>
                <a:latin typeface="Tahoma"/>
                <a:cs typeface="Tahoma"/>
              </a:rPr>
              <a:t>er.</a:t>
            </a:r>
            <a:endParaRPr sz="614" dirty="0">
              <a:latin typeface="Tahoma"/>
              <a:cs typeface="Tahoma"/>
            </a:endParaRPr>
          </a:p>
        </p:txBody>
      </p:sp>
      <p:sp>
        <p:nvSpPr>
          <p:cNvPr id="107" name="object 107"/>
          <p:cNvSpPr/>
          <p:nvPr/>
        </p:nvSpPr>
        <p:spPr>
          <a:xfrm>
            <a:off x="5316682" y="4031673"/>
            <a:ext cx="61913" cy="174480"/>
          </a:xfrm>
          <a:custGeom>
            <a:avLst/>
            <a:gdLst/>
            <a:ahLst/>
            <a:cxnLst/>
            <a:rect l="l" t="t" r="r" b="b"/>
            <a:pathLst>
              <a:path w="90804" h="255904">
                <a:moveTo>
                  <a:pt x="90804" y="0"/>
                </a:moveTo>
                <a:lnTo>
                  <a:pt x="0" y="127635"/>
                </a:lnTo>
                <a:lnTo>
                  <a:pt x="90804" y="255904"/>
                </a:lnTo>
                <a:lnTo>
                  <a:pt x="90804" y="0"/>
                </a:lnTo>
                <a:close/>
              </a:path>
            </a:pathLst>
          </a:custGeom>
          <a:solidFill>
            <a:srgbClr val="0079C2"/>
          </a:solidFill>
        </p:spPr>
        <p:txBody>
          <a:bodyPr wrap="square" lIns="0" tIns="0" rIns="0" bIns="0" rtlCol="0"/>
          <a:lstStyle/>
          <a:p>
            <a:endParaRPr sz="1227" dirty="0"/>
          </a:p>
        </p:txBody>
      </p:sp>
      <p:sp>
        <p:nvSpPr>
          <p:cNvPr id="108" name="object 108"/>
          <p:cNvSpPr/>
          <p:nvPr/>
        </p:nvSpPr>
        <p:spPr>
          <a:xfrm>
            <a:off x="5472546" y="4321319"/>
            <a:ext cx="1246909" cy="183573"/>
          </a:xfrm>
          <a:custGeom>
            <a:avLst/>
            <a:gdLst/>
            <a:ahLst/>
            <a:cxnLst/>
            <a:rect l="l" t="t" r="r" b="b"/>
            <a:pathLst>
              <a:path w="1828800" h="269240">
                <a:moveTo>
                  <a:pt x="1828800" y="0"/>
                </a:moveTo>
                <a:lnTo>
                  <a:pt x="0" y="0"/>
                </a:lnTo>
                <a:lnTo>
                  <a:pt x="0" y="50800"/>
                </a:lnTo>
                <a:lnTo>
                  <a:pt x="914400" y="269240"/>
                </a:lnTo>
                <a:lnTo>
                  <a:pt x="1828800" y="50800"/>
                </a:lnTo>
                <a:lnTo>
                  <a:pt x="1828800" y="0"/>
                </a:lnTo>
                <a:close/>
              </a:path>
            </a:pathLst>
          </a:custGeom>
          <a:solidFill>
            <a:srgbClr val="009A66"/>
          </a:solidFill>
        </p:spPr>
        <p:txBody>
          <a:bodyPr wrap="square" lIns="0" tIns="0" rIns="0" bIns="0" rtlCol="0"/>
          <a:lstStyle/>
          <a:p>
            <a:endParaRPr sz="1227" dirty="0"/>
          </a:p>
        </p:txBody>
      </p:sp>
      <p:sp>
        <p:nvSpPr>
          <p:cNvPr id="109" name="object 109"/>
          <p:cNvSpPr txBox="1"/>
          <p:nvPr/>
        </p:nvSpPr>
        <p:spPr>
          <a:xfrm>
            <a:off x="5472546" y="3878840"/>
            <a:ext cx="1246909" cy="307311"/>
          </a:xfrm>
          <a:prstGeom prst="rect">
            <a:avLst/>
          </a:prstGeom>
          <a:solidFill>
            <a:srgbClr val="009A66"/>
          </a:solidFill>
        </p:spPr>
        <p:txBody>
          <a:bodyPr vert="horz" wrap="square" lIns="0" tIns="3031" rIns="0" bIns="0" rtlCol="0">
            <a:spAutoFit/>
          </a:bodyPr>
          <a:lstStyle/>
          <a:p>
            <a:pPr>
              <a:spcBef>
                <a:spcPts val="24"/>
              </a:spcBef>
            </a:pPr>
            <a:endParaRPr sz="1159" dirty="0">
              <a:latin typeface="Times New Roman"/>
              <a:cs typeface="Times New Roman"/>
            </a:endParaRPr>
          </a:p>
          <a:p>
            <a:pPr marL="387484"/>
            <a:r>
              <a:rPr sz="818" b="1" spc="-3" dirty="0">
                <a:solidFill>
                  <a:srgbClr val="FFFFFF"/>
                </a:solidFill>
                <a:latin typeface="Calibri"/>
                <a:cs typeface="Calibri"/>
              </a:rPr>
              <a:t>Enrollment</a:t>
            </a:r>
            <a:endParaRPr sz="818" dirty="0">
              <a:latin typeface="Calibri"/>
              <a:cs typeface="Calibri"/>
            </a:endParaRPr>
          </a:p>
        </p:txBody>
      </p:sp>
      <p:sp>
        <p:nvSpPr>
          <p:cNvPr id="110" name="object 110"/>
          <p:cNvSpPr/>
          <p:nvPr/>
        </p:nvSpPr>
        <p:spPr>
          <a:xfrm>
            <a:off x="6813405" y="4031673"/>
            <a:ext cx="61913" cy="174480"/>
          </a:xfrm>
          <a:custGeom>
            <a:avLst/>
            <a:gdLst/>
            <a:ahLst/>
            <a:cxnLst/>
            <a:rect l="l" t="t" r="r" b="b"/>
            <a:pathLst>
              <a:path w="90804" h="255904">
                <a:moveTo>
                  <a:pt x="0" y="0"/>
                </a:moveTo>
                <a:lnTo>
                  <a:pt x="0" y="255904"/>
                </a:lnTo>
                <a:lnTo>
                  <a:pt x="90805" y="127635"/>
                </a:lnTo>
                <a:lnTo>
                  <a:pt x="0" y="0"/>
                </a:lnTo>
                <a:close/>
              </a:path>
            </a:pathLst>
          </a:custGeom>
          <a:solidFill>
            <a:srgbClr val="DF393D"/>
          </a:solidFill>
        </p:spPr>
        <p:txBody>
          <a:bodyPr wrap="square" lIns="0" tIns="0" rIns="0" bIns="0" rtlCol="0"/>
          <a:lstStyle/>
          <a:p>
            <a:endParaRPr sz="1227" dirty="0"/>
          </a:p>
        </p:txBody>
      </p:sp>
      <p:grpSp>
        <p:nvGrpSpPr>
          <p:cNvPr id="111" name="object 111"/>
          <p:cNvGrpSpPr/>
          <p:nvPr/>
        </p:nvGrpSpPr>
        <p:grpSpPr>
          <a:xfrm>
            <a:off x="6964072" y="3833378"/>
            <a:ext cx="991033" cy="497032"/>
            <a:chOff x="9045572" y="5622288"/>
            <a:chExt cx="1453515" cy="728980"/>
          </a:xfrm>
        </p:grpSpPr>
        <p:sp>
          <p:nvSpPr>
            <p:cNvPr id="112" name="object 112"/>
            <p:cNvSpPr/>
            <p:nvPr/>
          </p:nvSpPr>
          <p:spPr>
            <a:xfrm>
              <a:off x="9124314" y="5690235"/>
              <a:ext cx="1368425" cy="654685"/>
            </a:xfrm>
            <a:custGeom>
              <a:avLst/>
              <a:gdLst/>
              <a:ahLst/>
              <a:cxnLst/>
              <a:rect l="l" t="t" r="r" b="b"/>
              <a:pathLst>
                <a:path w="1368425" h="654685">
                  <a:moveTo>
                    <a:pt x="0" y="0"/>
                  </a:moveTo>
                  <a:lnTo>
                    <a:pt x="0" y="654685"/>
                  </a:lnTo>
                  <a:lnTo>
                    <a:pt x="1299845" y="654685"/>
                  </a:lnTo>
                  <a:lnTo>
                    <a:pt x="1368425" y="586105"/>
                  </a:lnTo>
                  <a:lnTo>
                    <a:pt x="1368425" y="0"/>
                  </a:lnTo>
                  <a:lnTo>
                    <a:pt x="0" y="0"/>
                  </a:lnTo>
                  <a:close/>
                </a:path>
              </a:pathLst>
            </a:custGeom>
            <a:ln w="12700">
              <a:solidFill>
                <a:srgbClr val="C6C7C9"/>
              </a:solidFill>
            </a:ln>
          </p:spPr>
          <p:txBody>
            <a:bodyPr wrap="square" lIns="0" tIns="0" rIns="0" bIns="0" rtlCol="0"/>
            <a:lstStyle/>
            <a:p>
              <a:endParaRPr sz="1227" dirty="0"/>
            </a:p>
          </p:txBody>
        </p:sp>
        <p:pic>
          <p:nvPicPr>
            <p:cNvPr id="113" name="object 113"/>
            <p:cNvPicPr/>
            <p:nvPr/>
          </p:nvPicPr>
          <p:blipFill>
            <a:blip r:embed="rId5" cstate="print"/>
            <a:stretch>
              <a:fillRect/>
            </a:stretch>
          </p:blipFill>
          <p:spPr>
            <a:xfrm>
              <a:off x="9045572" y="5622288"/>
              <a:ext cx="160019" cy="160019"/>
            </a:xfrm>
            <a:prstGeom prst="rect">
              <a:avLst/>
            </a:prstGeom>
          </p:spPr>
        </p:pic>
      </p:grpSp>
      <p:sp>
        <p:nvSpPr>
          <p:cNvPr id="114" name="object 114"/>
          <p:cNvSpPr txBox="1"/>
          <p:nvPr/>
        </p:nvSpPr>
        <p:spPr>
          <a:xfrm>
            <a:off x="7091102" y="3948199"/>
            <a:ext cx="726065" cy="294294"/>
          </a:xfrm>
          <a:prstGeom prst="rect">
            <a:avLst/>
          </a:prstGeom>
        </p:spPr>
        <p:txBody>
          <a:bodyPr vert="horz" wrap="square" lIns="0" tIns="7793" rIns="0" bIns="0" rtlCol="0">
            <a:spAutoFit/>
          </a:bodyPr>
          <a:lstStyle/>
          <a:p>
            <a:pPr marL="8659" marR="3464" algn="just">
              <a:lnSpc>
                <a:spcPct val="100600"/>
              </a:lnSpc>
              <a:spcBef>
                <a:spcPts val="61"/>
              </a:spcBef>
            </a:pPr>
            <a:r>
              <a:rPr sz="614" spc="-109" dirty="0">
                <a:solidFill>
                  <a:srgbClr val="414042"/>
                </a:solidFill>
                <a:latin typeface="Tahoma"/>
                <a:cs typeface="Tahoma"/>
              </a:rPr>
              <a:t>A</a:t>
            </a:r>
            <a:r>
              <a:rPr sz="614" spc="-61" dirty="0">
                <a:solidFill>
                  <a:srgbClr val="414042"/>
                </a:solidFill>
                <a:latin typeface="Tahoma"/>
                <a:cs typeface="Tahoma"/>
              </a:rPr>
              <a:t> </a:t>
            </a:r>
            <a:r>
              <a:rPr sz="614" spc="-89" dirty="0">
                <a:solidFill>
                  <a:srgbClr val="414042"/>
                </a:solidFill>
                <a:latin typeface="Tahoma"/>
                <a:cs typeface="Tahoma"/>
              </a:rPr>
              <a:t>s</a:t>
            </a:r>
            <a:r>
              <a:rPr sz="614" spc="-82" dirty="0">
                <a:solidFill>
                  <a:srgbClr val="414042"/>
                </a:solidFill>
                <a:latin typeface="Tahoma"/>
                <a:cs typeface="Tahoma"/>
              </a:rPr>
              <a:t>taf</a:t>
            </a:r>
            <a:r>
              <a:rPr sz="614" spc="-58" dirty="0">
                <a:solidFill>
                  <a:srgbClr val="414042"/>
                </a:solidFill>
                <a:latin typeface="Tahoma"/>
                <a:cs typeface="Tahoma"/>
              </a:rPr>
              <a:t>f</a:t>
            </a:r>
            <a:r>
              <a:rPr sz="614" spc="-61" dirty="0">
                <a:solidFill>
                  <a:srgbClr val="414042"/>
                </a:solidFill>
                <a:latin typeface="Tahoma"/>
                <a:cs typeface="Tahoma"/>
              </a:rPr>
              <a:t> </a:t>
            </a:r>
            <a:r>
              <a:rPr sz="614" spc="-106" dirty="0">
                <a:solidFill>
                  <a:srgbClr val="414042"/>
                </a:solidFill>
                <a:latin typeface="Tahoma"/>
                <a:cs typeface="Tahoma"/>
              </a:rPr>
              <a:t>pe</a:t>
            </a:r>
            <a:r>
              <a:rPr sz="614" spc="-68" dirty="0">
                <a:solidFill>
                  <a:srgbClr val="414042"/>
                </a:solidFill>
                <a:latin typeface="Tahoma"/>
                <a:cs typeface="Tahoma"/>
              </a:rPr>
              <a:t>r</a:t>
            </a:r>
            <a:r>
              <a:rPr sz="614" spc="-99" dirty="0">
                <a:solidFill>
                  <a:srgbClr val="414042"/>
                </a:solidFill>
                <a:latin typeface="Tahoma"/>
                <a:cs typeface="Tahoma"/>
              </a:rPr>
              <a:t>son</a:t>
            </a:r>
            <a:r>
              <a:rPr sz="614" spc="-61" dirty="0">
                <a:solidFill>
                  <a:srgbClr val="414042"/>
                </a:solidFill>
                <a:latin typeface="Tahoma"/>
                <a:cs typeface="Tahoma"/>
              </a:rPr>
              <a:t> </a:t>
            </a:r>
            <a:r>
              <a:rPr sz="614" spc="-72" dirty="0">
                <a:solidFill>
                  <a:srgbClr val="414042"/>
                </a:solidFill>
                <a:latin typeface="Tahoma"/>
                <a:cs typeface="Tahoma"/>
              </a:rPr>
              <a:t>t</a:t>
            </a:r>
            <a:r>
              <a:rPr sz="614" spc="-106" dirty="0">
                <a:solidFill>
                  <a:srgbClr val="414042"/>
                </a:solidFill>
                <a:latin typeface="Tahoma"/>
                <a:cs typeface="Tahoma"/>
              </a:rPr>
              <a:t>u</a:t>
            </a:r>
            <a:r>
              <a:rPr sz="614" spc="-68" dirty="0">
                <a:solidFill>
                  <a:srgbClr val="414042"/>
                </a:solidFill>
                <a:latin typeface="Tahoma"/>
                <a:cs typeface="Tahoma"/>
              </a:rPr>
              <a:t>r</a:t>
            </a:r>
            <a:r>
              <a:rPr sz="614" spc="-106" dirty="0">
                <a:solidFill>
                  <a:srgbClr val="414042"/>
                </a:solidFill>
                <a:latin typeface="Tahoma"/>
                <a:cs typeface="Tahoma"/>
              </a:rPr>
              <a:t>n</a:t>
            </a:r>
            <a:r>
              <a:rPr sz="614" spc="-44" dirty="0">
                <a:solidFill>
                  <a:srgbClr val="414042"/>
                </a:solidFill>
                <a:latin typeface="Tahoma"/>
                <a:cs typeface="Tahoma"/>
              </a:rPr>
              <a:t>i</a:t>
            </a:r>
            <a:r>
              <a:rPr sz="614" spc="-106" dirty="0">
                <a:solidFill>
                  <a:srgbClr val="414042"/>
                </a:solidFill>
                <a:latin typeface="Tahoma"/>
                <a:cs typeface="Tahoma"/>
              </a:rPr>
              <a:t>n</a:t>
            </a:r>
            <a:r>
              <a:rPr sz="614" spc="-99" dirty="0">
                <a:solidFill>
                  <a:srgbClr val="414042"/>
                </a:solidFill>
                <a:latin typeface="Tahoma"/>
                <a:cs typeface="Tahoma"/>
              </a:rPr>
              <a:t>g</a:t>
            </a:r>
            <a:r>
              <a:rPr sz="614" spc="-58" dirty="0">
                <a:solidFill>
                  <a:srgbClr val="414042"/>
                </a:solidFill>
                <a:latin typeface="Tahoma"/>
                <a:cs typeface="Tahoma"/>
              </a:rPr>
              <a:t> </a:t>
            </a:r>
            <a:r>
              <a:rPr sz="614" spc="-106" dirty="0">
                <a:solidFill>
                  <a:srgbClr val="414042"/>
                </a:solidFill>
                <a:latin typeface="Tahoma"/>
                <a:cs typeface="Tahoma"/>
              </a:rPr>
              <a:t>a</a:t>
            </a:r>
            <a:r>
              <a:rPr sz="614" spc="-139" dirty="0">
                <a:solidFill>
                  <a:srgbClr val="414042"/>
                </a:solidFill>
                <a:latin typeface="Tahoma"/>
                <a:cs typeface="Tahoma"/>
              </a:rPr>
              <a:t>w</a:t>
            </a:r>
            <a:r>
              <a:rPr sz="614" spc="-106" dirty="0">
                <a:solidFill>
                  <a:srgbClr val="414042"/>
                </a:solidFill>
                <a:latin typeface="Tahoma"/>
                <a:cs typeface="Tahoma"/>
              </a:rPr>
              <a:t>a</a:t>
            </a:r>
            <a:r>
              <a:rPr sz="614" spc="-89" dirty="0">
                <a:solidFill>
                  <a:srgbClr val="414042"/>
                </a:solidFill>
                <a:latin typeface="Tahoma"/>
                <a:cs typeface="Tahoma"/>
              </a:rPr>
              <a:t>y</a:t>
            </a:r>
            <a:r>
              <a:rPr sz="614" spc="-51" dirty="0">
                <a:solidFill>
                  <a:srgbClr val="414042"/>
                </a:solidFill>
                <a:latin typeface="Tahoma"/>
                <a:cs typeface="Tahoma"/>
              </a:rPr>
              <a:t> </a:t>
            </a:r>
            <a:r>
              <a:rPr sz="614" spc="-68" dirty="0">
                <a:solidFill>
                  <a:srgbClr val="414042"/>
                </a:solidFill>
                <a:latin typeface="Tahoma"/>
                <a:cs typeface="Tahoma"/>
              </a:rPr>
              <a:t>a  </a:t>
            </a:r>
            <a:r>
              <a:rPr sz="614" spc="-95" dirty="0">
                <a:solidFill>
                  <a:srgbClr val="414042"/>
                </a:solidFill>
                <a:latin typeface="Tahoma"/>
                <a:cs typeface="Tahoma"/>
              </a:rPr>
              <a:t>potential</a:t>
            </a:r>
            <a:r>
              <a:rPr sz="614" spc="-92" dirty="0">
                <a:solidFill>
                  <a:srgbClr val="414042"/>
                </a:solidFill>
                <a:latin typeface="Tahoma"/>
                <a:cs typeface="Tahoma"/>
              </a:rPr>
              <a:t> </a:t>
            </a:r>
            <a:r>
              <a:rPr sz="614" spc="-89" dirty="0">
                <a:solidFill>
                  <a:srgbClr val="414042"/>
                </a:solidFill>
                <a:latin typeface="Tahoma"/>
                <a:cs typeface="Tahoma"/>
              </a:rPr>
              <a:t>client</a:t>
            </a:r>
            <a:r>
              <a:rPr sz="614" spc="-85" dirty="0">
                <a:solidFill>
                  <a:srgbClr val="414042"/>
                </a:solidFill>
                <a:latin typeface="Tahoma"/>
                <a:cs typeface="Tahoma"/>
              </a:rPr>
              <a:t> </a:t>
            </a:r>
            <a:r>
              <a:rPr sz="614" spc="-116" dirty="0">
                <a:solidFill>
                  <a:srgbClr val="414042"/>
                </a:solidFill>
                <a:latin typeface="Tahoma"/>
                <a:cs typeface="Tahoma"/>
              </a:rPr>
              <a:t>based</a:t>
            </a:r>
            <a:r>
              <a:rPr sz="614" spc="-112" dirty="0">
                <a:solidFill>
                  <a:srgbClr val="414042"/>
                </a:solidFill>
                <a:latin typeface="Tahoma"/>
                <a:cs typeface="Tahoma"/>
              </a:rPr>
              <a:t> </a:t>
            </a:r>
            <a:r>
              <a:rPr sz="614" spc="-119" dirty="0">
                <a:solidFill>
                  <a:srgbClr val="414042"/>
                </a:solidFill>
                <a:latin typeface="Tahoma"/>
                <a:cs typeface="Tahoma"/>
              </a:rPr>
              <a:t>on</a:t>
            </a:r>
            <a:r>
              <a:rPr sz="614" spc="-116" dirty="0">
                <a:solidFill>
                  <a:srgbClr val="414042"/>
                </a:solidFill>
                <a:latin typeface="Tahoma"/>
                <a:cs typeface="Tahoma"/>
              </a:rPr>
              <a:t> </a:t>
            </a:r>
            <a:r>
              <a:rPr sz="614" spc="-89" dirty="0">
                <a:solidFill>
                  <a:srgbClr val="414042"/>
                </a:solidFill>
                <a:latin typeface="Tahoma"/>
                <a:cs typeface="Tahoma"/>
              </a:rPr>
              <a:t>their </a:t>
            </a:r>
            <a:r>
              <a:rPr sz="614" spc="-85" dirty="0">
                <a:solidFill>
                  <a:srgbClr val="414042"/>
                </a:solidFill>
                <a:latin typeface="Tahoma"/>
                <a:cs typeface="Tahoma"/>
              </a:rPr>
              <a:t> </a:t>
            </a:r>
            <a:r>
              <a:rPr sz="614" spc="-123" dirty="0">
                <a:solidFill>
                  <a:srgbClr val="414042"/>
                </a:solidFill>
                <a:latin typeface="Tahoma"/>
                <a:cs typeface="Tahoma"/>
              </a:rPr>
              <a:t>g</a:t>
            </a:r>
            <a:r>
              <a:rPr sz="614" spc="-116" dirty="0">
                <a:solidFill>
                  <a:srgbClr val="414042"/>
                </a:solidFill>
                <a:latin typeface="Tahoma"/>
                <a:cs typeface="Tahoma"/>
              </a:rPr>
              <a:t>e</a:t>
            </a:r>
            <a:r>
              <a:rPr sz="614" spc="-123" dirty="0">
                <a:solidFill>
                  <a:srgbClr val="414042"/>
                </a:solidFill>
                <a:latin typeface="Tahoma"/>
                <a:cs typeface="Tahoma"/>
              </a:rPr>
              <a:t>n</a:t>
            </a:r>
            <a:r>
              <a:rPr sz="614" spc="-130" dirty="0">
                <a:solidFill>
                  <a:srgbClr val="414042"/>
                </a:solidFill>
                <a:latin typeface="Tahoma"/>
                <a:cs typeface="Tahoma"/>
              </a:rPr>
              <a:t>d</a:t>
            </a:r>
            <a:r>
              <a:rPr sz="614" spc="-95" dirty="0">
                <a:solidFill>
                  <a:srgbClr val="414042"/>
                </a:solidFill>
                <a:latin typeface="Tahoma"/>
                <a:cs typeface="Tahoma"/>
              </a:rPr>
              <a:t>er</a:t>
            </a:r>
            <a:r>
              <a:rPr sz="614" spc="-58" dirty="0">
                <a:solidFill>
                  <a:srgbClr val="414042"/>
                </a:solidFill>
                <a:latin typeface="Tahoma"/>
                <a:cs typeface="Tahoma"/>
              </a:rPr>
              <a:t> </a:t>
            </a:r>
            <a:r>
              <a:rPr sz="614" spc="-116" dirty="0">
                <a:solidFill>
                  <a:srgbClr val="414042"/>
                </a:solidFill>
                <a:latin typeface="Tahoma"/>
                <a:cs typeface="Tahoma"/>
              </a:rPr>
              <a:t>exp</a:t>
            </a:r>
            <a:r>
              <a:rPr sz="614" spc="-85" dirty="0">
                <a:solidFill>
                  <a:srgbClr val="414042"/>
                </a:solidFill>
                <a:latin typeface="Tahoma"/>
                <a:cs typeface="Tahoma"/>
              </a:rPr>
              <a:t>r</a:t>
            </a:r>
            <a:r>
              <a:rPr sz="614" spc="-106" dirty="0">
                <a:solidFill>
                  <a:srgbClr val="414042"/>
                </a:solidFill>
                <a:latin typeface="Tahoma"/>
                <a:cs typeface="Tahoma"/>
              </a:rPr>
              <a:t>es</a:t>
            </a:r>
            <a:r>
              <a:rPr sz="614" spc="-102" dirty="0">
                <a:solidFill>
                  <a:srgbClr val="414042"/>
                </a:solidFill>
                <a:latin typeface="Tahoma"/>
                <a:cs typeface="Tahoma"/>
              </a:rPr>
              <a:t>s</a:t>
            </a:r>
            <a:r>
              <a:rPr sz="614" spc="-55" dirty="0">
                <a:solidFill>
                  <a:srgbClr val="414042"/>
                </a:solidFill>
                <a:latin typeface="Tahoma"/>
                <a:cs typeface="Tahoma"/>
              </a:rPr>
              <a:t>i</a:t>
            </a:r>
            <a:r>
              <a:rPr sz="614" spc="-116" dirty="0">
                <a:solidFill>
                  <a:srgbClr val="414042"/>
                </a:solidFill>
                <a:latin typeface="Tahoma"/>
                <a:cs typeface="Tahoma"/>
              </a:rPr>
              <a:t>o</a:t>
            </a:r>
            <a:r>
              <a:rPr sz="614" spc="-123" dirty="0">
                <a:solidFill>
                  <a:srgbClr val="414042"/>
                </a:solidFill>
                <a:latin typeface="Tahoma"/>
                <a:cs typeface="Tahoma"/>
              </a:rPr>
              <a:t>n</a:t>
            </a:r>
            <a:r>
              <a:rPr sz="614" spc="-65" dirty="0">
                <a:solidFill>
                  <a:srgbClr val="414042"/>
                </a:solidFill>
                <a:latin typeface="Tahoma"/>
                <a:cs typeface="Tahoma"/>
              </a:rPr>
              <a:t>.</a:t>
            </a:r>
            <a:endParaRPr sz="614" dirty="0">
              <a:latin typeface="Tahoma"/>
              <a:cs typeface="Tahoma"/>
            </a:endParaRPr>
          </a:p>
        </p:txBody>
      </p:sp>
      <p:grpSp>
        <p:nvGrpSpPr>
          <p:cNvPr id="115" name="object 115"/>
          <p:cNvGrpSpPr/>
          <p:nvPr/>
        </p:nvGrpSpPr>
        <p:grpSpPr>
          <a:xfrm>
            <a:off x="8005328" y="3833378"/>
            <a:ext cx="992332" cy="596611"/>
            <a:chOff x="10572748" y="5622288"/>
            <a:chExt cx="1455420" cy="875030"/>
          </a:xfrm>
        </p:grpSpPr>
        <p:sp>
          <p:nvSpPr>
            <p:cNvPr id="116" name="object 116"/>
            <p:cNvSpPr/>
            <p:nvPr/>
          </p:nvSpPr>
          <p:spPr>
            <a:xfrm>
              <a:off x="10654030" y="5690235"/>
              <a:ext cx="1367790" cy="800735"/>
            </a:xfrm>
            <a:custGeom>
              <a:avLst/>
              <a:gdLst/>
              <a:ahLst/>
              <a:cxnLst/>
              <a:rect l="l" t="t" r="r" b="b"/>
              <a:pathLst>
                <a:path w="1367790" h="800735">
                  <a:moveTo>
                    <a:pt x="0" y="0"/>
                  </a:moveTo>
                  <a:lnTo>
                    <a:pt x="0" y="800735"/>
                  </a:lnTo>
                  <a:lnTo>
                    <a:pt x="1299210" y="800735"/>
                  </a:lnTo>
                  <a:lnTo>
                    <a:pt x="1367790" y="732155"/>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17" name="object 117"/>
            <p:cNvPicPr/>
            <p:nvPr/>
          </p:nvPicPr>
          <p:blipFill>
            <a:blip r:embed="rId5" cstate="print"/>
            <a:stretch>
              <a:fillRect/>
            </a:stretch>
          </p:blipFill>
          <p:spPr>
            <a:xfrm>
              <a:off x="10572748" y="5622288"/>
              <a:ext cx="160019" cy="160019"/>
            </a:xfrm>
            <a:prstGeom prst="rect">
              <a:avLst/>
            </a:prstGeom>
          </p:spPr>
        </p:pic>
      </p:grpSp>
      <p:sp>
        <p:nvSpPr>
          <p:cNvPr id="118" name="object 118"/>
          <p:cNvSpPr txBox="1"/>
          <p:nvPr/>
        </p:nvSpPr>
        <p:spPr>
          <a:xfrm>
            <a:off x="8134350" y="3948198"/>
            <a:ext cx="725199" cy="386359"/>
          </a:xfrm>
          <a:prstGeom prst="rect">
            <a:avLst/>
          </a:prstGeom>
        </p:spPr>
        <p:txBody>
          <a:bodyPr vert="horz" wrap="square" lIns="0" tIns="8226" rIns="0" bIns="0" rtlCol="0">
            <a:spAutoFit/>
          </a:bodyPr>
          <a:lstStyle/>
          <a:p>
            <a:pPr marL="8659" marR="3464">
              <a:lnSpc>
                <a:spcPct val="100400"/>
              </a:lnSpc>
              <a:spcBef>
                <a:spcPts val="65"/>
              </a:spcBef>
            </a:pPr>
            <a:r>
              <a:rPr sz="614" spc="-130" dirty="0">
                <a:solidFill>
                  <a:srgbClr val="414042"/>
                </a:solidFill>
                <a:latin typeface="Tahoma"/>
                <a:cs typeface="Tahoma"/>
              </a:rPr>
              <a:t>A</a:t>
            </a:r>
            <a:r>
              <a:rPr sz="614" spc="51" dirty="0">
                <a:solidFill>
                  <a:srgbClr val="414042"/>
                </a:solidFill>
                <a:latin typeface="Tahoma"/>
                <a:cs typeface="Tahoma"/>
              </a:rPr>
              <a:t> </a:t>
            </a:r>
            <a:r>
              <a:rPr sz="614" spc="-102" dirty="0">
                <a:solidFill>
                  <a:srgbClr val="414042"/>
                </a:solidFill>
                <a:latin typeface="Tahoma"/>
                <a:cs typeface="Tahoma"/>
              </a:rPr>
              <a:t>s</a:t>
            </a:r>
            <a:r>
              <a:rPr sz="614" spc="-68" dirty="0">
                <a:solidFill>
                  <a:srgbClr val="414042"/>
                </a:solidFill>
                <a:latin typeface="Tahoma"/>
                <a:cs typeface="Tahoma"/>
              </a:rPr>
              <a:t>t</a:t>
            </a:r>
            <a:r>
              <a:rPr sz="614" spc="-119" dirty="0">
                <a:solidFill>
                  <a:srgbClr val="414042"/>
                </a:solidFill>
                <a:latin typeface="Tahoma"/>
                <a:cs typeface="Tahoma"/>
              </a:rPr>
              <a:t>a</a:t>
            </a:r>
            <a:r>
              <a:rPr sz="614" spc="-65" dirty="0">
                <a:solidFill>
                  <a:srgbClr val="414042"/>
                </a:solidFill>
                <a:latin typeface="Tahoma"/>
                <a:cs typeface="Tahoma"/>
              </a:rPr>
              <a:t>f</a:t>
            </a:r>
            <a:r>
              <a:rPr sz="614" spc="-68" dirty="0">
                <a:solidFill>
                  <a:srgbClr val="414042"/>
                </a:solidFill>
                <a:latin typeface="Tahoma"/>
                <a:cs typeface="Tahoma"/>
              </a:rPr>
              <a:t>f</a:t>
            </a:r>
            <a:r>
              <a:rPr sz="614" spc="55" dirty="0">
                <a:solidFill>
                  <a:srgbClr val="414042"/>
                </a:solidFill>
                <a:latin typeface="Tahoma"/>
                <a:cs typeface="Tahoma"/>
              </a:rPr>
              <a:t> </a:t>
            </a:r>
            <a:r>
              <a:rPr sz="614" spc="-123" dirty="0">
                <a:solidFill>
                  <a:srgbClr val="414042"/>
                </a:solidFill>
                <a:latin typeface="Tahoma"/>
                <a:cs typeface="Tahoma"/>
              </a:rPr>
              <a:t>p</a:t>
            </a:r>
            <a:r>
              <a:rPr sz="614" spc="-116" dirty="0">
                <a:solidFill>
                  <a:srgbClr val="414042"/>
                </a:solidFill>
                <a:latin typeface="Tahoma"/>
                <a:cs typeface="Tahoma"/>
              </a:rPr>
              <a:t>e</a:t>
            </a:r>
            <a:r>
              <a:rPr sz="614" spc="-85" dirty="0">
                <a:solidFill>
                  <a:srgbClr val="414042"/>
                </a:solidFill>
                <a:latin typeface="Tahoma"/>
                <a:cs typeface="Tahoma"/>
              </a:rPr>
              <a:t>r</a:t>
            </a:r>
            <a:r>
              <a:rPr sz="614" spc="-95"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51" dirty="0">
                <a:solidFill>
                  <a:srgbClr val="414042"/>
                </a:solidFill>
                <a:latin typeface="Tahoma"/>
                <a:cs typeface="Tahoma"/>
              </a:rPr>
              <a:t> </a:t>
            </a:r>
            <a:r>
              <a:rPr sz="614" spc="-75" dirty="0">
                <a:solidFill>
                  <a:srgbClr val="414042"/>
                </a:solidFill>
                <a:latin typeface="Tahoma"/>
                <a:cs typeface="Tahoma"/>
              </a:rPr>
              <a:t>t</a:t>
            </a:r>
            <a:r>
              <a:rPr sz="614" spc="-78" dirty="0">
                <a:solidFill>
                  <a:srgbClr val="414042"/>
                </a:solidFill>
                <a:latin typeface="Tahoma"/>
                <a:cs typeface="Tahoma"/>
              </a:rPr>
              <a:t>r</a:t>
            </a:r>
            <a:r>
              <a:rPr sz="614" spc="-123" dirty="0">
                <a:solidFill>
                  <a:srgbClr val="414042"/>
                </a:solidFill>
                <a:latin typeface="Tahoma"/>
                <a:cs typeface="Tahoma"/>
              </a:rPr>
              <a:t>e</a:t>
            </a:r>
            <a:r>
              <a:rPr sz="614" spc="-112" dirty="0">
                <a:solidFill>
                  <a:srgbClr val="414042"/>
                </a:solidFill>
                <a:latin typeface="Tahoma"/>
                <a:cs typeface="Tahoma"/>
              </a:rPr>
              <a:t>a</a:t>
            </a:r>
            <a:r>
              <a:rPr sz="614" spc="-75" dirty="0">
                <a:solidFill>
                  <a:srgbClr val="414042"/>
                </a:solidFill>
                <a:latin typeface="Tahoma"/>
                <a:cs typeface="Tahoma"/>
              </a:rPr>
              <a:t>t</a:t>
            </a:r>
            <a:r>
              <a:rPr sz="614" spc="-48"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51" dirty="0">
                <a:solidFill>
                  <a:srgbClr val="414042"/>
                </a:solidFill>
                <a:latin typeface="Tahoma"/>
                <a:cs typeface="Tahoma"/>
              </a:rPr>
              <a:t> </a:t>
            </a:r>
            <a:r>
              <a:rPr sz="614" spc="-85" dirty="0">
                <a:solidFill>
                  <a:srgbClr val="414042"/>
                </a:solidFill>
                <a:latin typeface="Tahoma"/>
                <a:cs typeface="Tahoma"/>
              </a:rPr>
              <a:t>a  </a:t>
            </a:r>
            <a:r>
              <a:rPr sz="614" spc="-106"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123" dirty="0">
                <a:solidFill>
                  <a:srgbClr val="414042"/>
                </a:solidFill>
                <a:latin typeface="Tahoma"/>
                <a:cs typeface="Tahoma"/>
              </a:rPr>
              <a:t>n</a:t>
            </a:r>
            <a:r>
              <a:rPr sz="614" spc="-72" dirty="0">
                <a:solidFill>
                  <a:srgbClr val="414042"/>
                </a:solidFill>
                <a:latin typeface="Tahoma"/>
                <a:cs typeface="Tahoma"/>
              </a:rPr>
              <a:t>t</a:t>
            </a:r>
            <a:r>
              <a:rPr sz="614" spc="-65" dirty="0">
                <a:solidFill>
                  <a:srgbClr val="414042"/>
                </a:solidFill>
                <a:latin typeface="Tahoma"/>
                <a:cs typeface="Tahoma"/>
              </a:rPr>
              <a:t> </a:t>
            </a:r>
            <a:r>
              <a:rPr sz="614" spc="-44" dirty="0">
                <a:solidFill>
                  <a:srgbClr val="414042"/>
                </a:solidFill>
                <a:latin typeface="Tahoma"/>
                <a:cs typeface="Tahoma"/>
              </a:rPr>
              <a:t>i</a:t>
            </a:r>
            <a:r>
              <a:rPr sz="614" spc="-119" dirty="0">
                <a:solidFill>
                  <a:srgbClr val="414042"/>
                </a:solidFill>
                <a:latin typeface="Tahoma"/>
                <a:cs typeface="Tahoma"/>
              </a:rPr>
              <a:t>n</a:t>
            </a:r>
            <a:r>
              <a:rPr sz="614" spc="-72" dirty="0">
                <a:solidFill>
                  <a:srgbClr val="414042"/>
                </a:solidFill>
                <a:latin typeface="Tahoma"/>
                <a:cs typeface="Tahoma"/>
              </a:rPr>
              <a:t> </a:t>
            </a:r>
            <a:r>
              <a:rPr sz="614" spc="-112" dirty="0">
                <a:solidFill>
                  <a:srgbClr val="414042"/>
                </a:solidFill>
                <a:latin typeface="Tahoma"/>
                <a:cs typeface="Tahoma"/>
              </a:rPr>
              <a:t>a</a:t>
            </a:r>
            <a:r>
              <a:rPr sz="614" spc="-61" dirty="0">
                <a:solidFill>
                  <a:srgbClr val="414042"/>
                </a:solidFill>
                <a:latin typeface="Tahoma"/>
                <a:cs typeface="Tahoma"/>
              </a:rPr>
              <a:t> </a:t>
            </a:r>
            <a:r>
              <a:rPr sz="614" spc="-173" dirty="0">
                <a:solidFill>
                  <a:srgbClr val="414042"/>
                </a:solidFill>
                <a:latin typeface="Tahoma"/>
                <a:cs typeface="Tahoma"/>
              </a:rPr>
              <a:t>w</a:t>
            </a:r>
            <a:r>
              <a:rPr sz="614" spc="-112" dirty="0">
                <a:solidFill>
                  <a:srgbClr val="414042"/>
                </a:solidFill>
                <a:latin typeface="Tahoma"/>
                <a:cs typeface="Tahoma"/>
              </a:rPr>
              <a:t>ay</a:t>
            </a:r>
            <a:r>
              <a:rPr sz="614" spc="51"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9" dirty="0">
                <a:solidFill>
                  <a:srgbClr val="414042"/>
                </a:solidFill>
                <a:latin typeface="Tahoma"/>
                <a:cs typeface="Tahoma"/>
              </a:rPr>
              <a:t>a</a:t>
            </a:r>
            <a:r>
              <a:rPr sz="614" spc="-72" dirty="0">
                <a:solidFill>
                  <a:srgbClr val="414042"/>
                </a:solidFill>
                <a:latin typeface="Tahoma"/>
                <a:cs typeface="Tahoma"/>
              </a:rPr>
              <a:t>t</a:t>
            </a:r>
            <a:r>
              <a:rPr sz="614" spc="58" dirty="0">
                <a:solidFill>
                  <a:srgbClr val="414042"/>
                </a:solidFill>
                <a:latin typeface="Tahoma"/>
                <a:cs typeface="Tahoma"/>
              </a:rPr>
              <a:t> </a:t>
            </a:r>
            <a:r>
              <a:rPr sz="614" spc="-82" dirty="0">
                <a:solidFill>
                  <a:srgbClr val="414042"/>
                </a:solidFill>
                <a:latin typeface="Tahoma"/>
                <a:cs typeface="Tahoma"/>
              </a:rPr>
              <a:t>vi</a:t>
            </a:r>
            <a:r>
              <a:rPr sz="614" spc="-116" dirty="0">
                <a:solidFill>
                  <a:srgbClr val="414042"/>
                </a:solidFill>
                <a:latin typeface="Tahoma"/>
                <a:cs typeface="Tahoma"/>
              </a:rPr>
              <a:t>o</a:t>
            </a:r>
            <a:r>
              <a:rPr sz="614" spc="-55" dirty="0">
                <a:solidFill>
                  <a:srgbClr val="414042"/>
                </a:solidFill>
                <a:latin typeface="Tahoma"/>
                <a:cs typeface="Tahoma"/>
              </a:rPr>
              <a:t>l</a:t>
            </a:r>
            <a:r>
              <a:rPr sz="614" spc="-119" dirty="0">
                <a:solidFill>
                  <a:srgbClr val="414042"/>
                </a:solidFill>
                <a:latin typeface="Tahoma"/>
                <a:cs typeface="Tahoma"/>
              </a:rPr>
              <a:t>a</a:t>
            </a:r>
            <a:r>
              <a:rPr sz="614" spc="-68" dirty="0">
                <a:solidFill>
                  <a:srgbClr val="414042"/>
                </a:solidFill>
                <a:latin typeface="Tahoma"/>
                <a:cs typeface="Tahoma"/>
              </a:rPr>
              <a:t>t</a:t>
            </a:r>
            <a:r>
              <a:rPr sz="614" spc="-89" dirty="0">
                <a:solidFill>
                  <a:srgbClr val="414042"/>
                </a:solidFill>
                <a:latin typeface="Tahoma"/>
                <a:cs typeface="Tahoma"/>
              </a:rPr>
              <a:t>es  </a:t>
            </a:r>
            <a:r>
              <a:rPr sz="614" spc="-72" dirty="0">
                <a:solidFill>
                  <a:srgbClr val="414042"/>
                </a:solidFill>
                <a:latin typeface="Tahoma"/>
                <a:cs typeface="Tahoma"/>
              </a:rPr>
              <a:t>t</a:t>
            </a:r>
            <a:r>
              <a:rPr sz="614" spc="-106" dirty="0">
                <a:solidFill>
                  <a:srgbClr val="414042"/>
                </a:solidFill>
                <a:latin typeface="Tahoma"/>
                <a:cs typeface="Tahoma"/>
              </a:rPr>
              <a:t>h</a:t>
            </a:r>
            <a:r>
              <a:rPr sz="614" spc="-95" dirty="0">
                <a:solidFill>
                  <a:srgbClr val="414042"/>
                </a:solidFill>
                <a:latin typeface="Tahoma"/>
                <a:cs typeface="Tahoma"/>
              </a:rPr>
              <a:t>e</a:t>
            </a:r>
            <a:r>
              <a:rPr sz="614" spc="-65" dirty="0">
                <a:solidFill>
                  <a:srgbClr val="414042"/>
                </a:solidFill>
                <a:latin typeface="Tahoma"/>
                <a:cs typeface="Tahoma"/>
              </a:rPr>
              <a:t> </a:t>
            </a:r>
            <a:r>
              <a:rPr sz="614" spc="-44" dirty="0">
                <a:solidFill>
                  <a:srgbClr val="414042"/>
                </a:solidFill>
                <a:latin typeface="Tahoma"/>
                <a:cs typeface="Tahoma"/>
              </a:rPr>
              <a:t>i</a:t>
            </a:r>
            <a:r>
              <a:rPr sz="614" spc="-106" dirty="0">
                <a:solidFill>
                  <a:srgbClr val="414042"/>
                </a:solidFill>
                <a:latin typeface="Tahoma"/>
                <a:cs typeface="Tahoma"/>
              </a:rPr>
              <a:t>nd</a:t>
            </a:r>
            <a:r>
              <a:rPr sz="614" spc="-44" dirty="0">
                <a:solidFill>
                  <a:srgbClr val="414042"/>
                </a:solidFill>
                <a:latin typeface="Tahoma"/>
                <a:cs typeface="Tahoma"/>
              </a:rPr>
              <a:t>i</a:t>
            </a:r>
            <a:r>
              <a:rPr sz="614" spc="-95" dirty="0">
                <a:solidFill>
                  <a:srgbClr val="414042"/>
                </a:solidFill>
                <a:latin typeface="Tahoma"/>
                <a:cs typeface="Tahoma"/>
              </a:rPr>
              <a:t>v</a:t>
            </a:r>
            <a:r>
              <a:rPr sz="614" spc="-44" dirty="0">
                <a:solidFill>
                  <a:srgbClr val="414042"/>
                </a:solidFill>
                <a:latin typeface="Tahoma"/>
                <a:cs typeface="Tahoma"/>
              </a:rPr>
              <a:t>i</a:t>
            </a:r>
            <a:r>
              <a:rPr sz="614" spc="-95" dirty="0">
                <a:solidFill>
                  <a:srgbClr val="414042"/>
                </a:solidFill>
                <a:latin typeface="Tahoma"/>
                <a:cs typeface="Tahoma"/>
              </a:rPr>
              <a:t>d</a:t>
            </a:r>
            <a:r>
              <a:rPr sz="614" spc="-106" dirty="0">
                <a:solidFill>
                  <a:srgbClr val="414042"/>
                </a:solidFill>
                <a:latin typeface="Tahoma"/>
                <a:cs typeface="Tahoma"/>
              </a:rPr>
              <a:t>ua</a:t>
            </a:r>
            <a:r>
              <a:rPr sz="614" spc="-44" dirty="0">
                <a:solidFill>
                  <a:srgbClr val="414042"/>
                </a:solidFill>
                <a:latin typeface="Tahoma"/>
                <a:cs typeface="Tahoma"/>
              </a:rPr>
              <a:t>l</a:t>
            </a:r>
            <a:r>
              <a:rPr sz="614" spc="-34" dirty="0">
                <a:solidFill>
                  <a:srgbClr val="414042"/>
                </a:solidFill>
                <a:latin typeface="Tahoma"/>
                <a:cs typeface="Tahoma"/>
              </a:rPr>
              <a:t>’</a:t>
            </a:r>
            <a:r>
              <a:rPr sz="614" spc="-82" dirty="0">
                <a:solidFill>
                  <a:srgbClr val="414042"/>
                </a:solidFill>
                <a:latin typeface="Tahoma"/>
                <a:cs typeface="Tahoma"/>
              </a:rPr>
              <a:t>s</a:t>
            </a:r>
            <a:r>
              <a:rPr sz="614" spc="-68" dirty="0">
                <a:solidFill>
                  <a:srgbClr val="414042"/>
                </a:solidFill>
                <a:latin typeface="Tahoma"/>
                <a:cs typeface="Tahoma"/>
              </a:rPr>
              <a:t> </a:t>
            </a:r>
            <a:r>
              <a:rPr sz="614" spc="-82" dirty="0">
                <a:solidFill>
                  <a:srgbClr val="414042"/>
                </a:solidFill>
                <a:latin typeface="Tahoma"/>
                <a:cs typeface="Tahoma"/>
              </a:rPr>
              <a:t>c</a:t>
            </a:r>
            <a:r>
              <a:rPr sz="614" spc="-109" dirty="0">
                <a:solidFill>
                  <a:srgbClr val="414042"/>
                </a:solidFill>
                <a:latin typeface="Tahoma"/>
                <a:cs typeface="Tahoma"/>
              </a:rPr>
              <a:t>o</a:t>
            </a:r>
            <a:r>
              <a:rPr sz="614" spc="-99" dirty="0">
                <a:solidFill>
                  <a:srgbClr val="414042"/>
                </a:solidFill>
                <a:latin typeface="Tahoma"/>
                <a:cs typeface="Tahoma"/>
              </a:rPr>
              <a:t>n</a:t>
            </a:r>
            <a:r>
              <a:rPr sz="614" spc="-68" dirty="0">
                <a:solidFill>
                  <a:srgbClr val="414042"/>
                </a:solidFill>
                <a:latin typeface="Tahoma"/>
                <a:cs typeface="Tahoma"/>
              </a:rPr>
              <a:t>f</a:t>
            </a:r>
            <a:r>
              <a:rPr sz="614" spc="-44" dirty="0">
                <a:solidFill>
                  <a:srgbClr val="414042"/>
                </a:solidFill>
                <a:latin typeface="Tahoma"/>
                <a:cs typeface="Tahoma"/>
              </a:rPr>
              <a:t>i</a:t>
            </a:r>
            <a:r>
              <a:rPr sz="614" spc="-106" dirty="0">
                <a:solidFill>
                  <a:srgbClr val="414042"/>
                </a:solidFill>
                <a:latin typeface="Tahoma"/>
                <a:cs typeface="Tahoma"/>
              </a:rPr>
              <a:t>d</a:t>
            </a:r>
            <a:r>
              <a:rPr sz="614" spc="-99" dirty="0">
                <a:solidFill>
                  <a:srgbClr val="414042"/>
                </a:solidFill>
                <a:latin typeface="Tahoma"/>
                <a:cs typeface="Tahoma"/>
              </a:rPr>
              <a:t>e</a:t>
            </a:r>
            <a:r>
              <a:rPr sz="614" spc="-106" dirty="0">
                <a:solidFill>
                  <a:srgbClr val="414042"/>
                </a:solidFill>
                <a:latin typeface="Tahoma"/>
                <a:cs typeface="Tahoma"/>
              </a:rPr>
              <a:t>n</a:t>
            </a:r>
            <a:r>
              <a:rPr sz="614" spc="-72" dirty="0">
                <a:solidFill>
                  <a:srgbClr val="414042"/>
                </a:solidFill>
                <a:latin typeface="Tahoma"/>
                <a:cs typeface="Tahoma"/>
              </a:rPr>
              <a:t>t</a:t>
            </a:r>
            <a:r>
              <a:rPr sz="614" spc="-37" dirty="0">
                <a:solidFill>
                  <a:srgbClr val="414042"/>
                </a:solidFill>
                <a:latin typeface="Tahoma"/>
                <a:cs typeface="Tahoma"/>
              </a:rPr>
              <a:t>i</a:t>
            </a:r>
            <a:r>
              <a:rPr sz="614" spc="-106" dirty="0">
                <a:solidFill>
                  <a:srgbClr val="414042"/>
                </a:solidFill>
                <a:latin typeface="Tahoma"/>
                <a:cs typeface="Tahoma"/>
              </a:rPr>
              <a:t>a</a:t>
            </a:r>
            <a:r>
              <a:rPr sz="614" spc="-44" dirty="0">
                <a:solidFill>
                  <a:srgbClr val="414042"/>
                </a:solidFill>
                <a:latin typeface="Tahoma"/>
                <a:cs typeface="Tahoma"/>
              </a:rPr>
              <a:t>li</a:t>
            </a:r>
            <a:r>
              <a:rPr sz="614" spc="-68" dirty="0">
                <a:solidFill>
                  <a:srgbClr val="414042"/>
                </a:solidFill>
                <a:latin typeface="Tahoma"/>
                <a:cs typeface="Tahoma"/>
              </a:rPr>
              <a:t>ty  </a:t>
            </a:r>
            <a:r>
              <a:rPr sz="614" spc="-119" dirty="0">
                <a:solidFill>
                  <a:srgbClr val="414042"/>
                </a:solidFill>
                <a:latin typeface="Tahoma"/>
                <a:cs typeface="Tahoma"/>
              </a:rPr>
              <a:t>a</a:t>
            </a:r>
            <a:r>
              <a:rPr sz="614" spc="-78" dirty="0">
                <a:solidFill>
                  <a:srgbClr val="414042"/>
                </a:solidFill>
                <a:latin typeface="Tahoma"/>
                <a:cs typeface="Tahoma"/>
              </a:rPr>
              <a:t>r</a:t>
            </a:r>
            <a:r>
              <a:rPr sz="614" spc="-116" dirty="0">
                <a:solidFill>
                  <a:srgbClr val="414042"/>
                </a:solidFill>
                <a:latin typeface="Tahoma"/>
                <a:cs typeface="Tahoma"/>
              </a:rPr>
              <a:t>o</a:t>
            </a:r>
            <a:r>
              <a:rPr sz="614" spc="-123" dirty="0">
                <a:solidFill>
                  <a:srgbClr val="414042"/>
                </a:solidFill>
                <a:latin typeface="Tahoma"/>
                <a:cs typeface="Tahoma"/>
              </a:rPr>
              <a:t>un</a:t>
            </a:r>
            <a:r>
              <a:rPr sz="614" spc="-119" dirty="0">
                <a:solidFill>
                  <a:srgbClr val="414042"/>
                </a:solidFill>
                <a:latin typeface="Tahoma"/>
                <a:cs typeface="Tahoma"/>
              </a:rPr>
              <a:t>d</a:t>
            </a:r>
            <a:r>
              <a:rPr sz="614" spc="-31" dirty="0">
                <a:solidFill>
                  <a:srgbClr val="414042"/>
                </a:solidFill>
                <a:latin typeface="Tahoma"/>
                <a:cs typeface="Tahoma"/>
              </a:rPr>
              <a:t> </a:t>
            </a:r>
            <a:r>
              <a:rPr sz="614" spc="-130" dirty="0">
                <a:solidFill>
                  <a:srgbClr val="414042"/>
                </a:solidFill>
                <a:latin typeface="Tahoma"/>
                <a:cs typeface="Tahoma"/>
              </a:rPr>
              <a:t>g</a:t>
            </a:r>
            <a:r>
              <a:rPr sz="614" spc="-116" dirty="0">
                <a:solidFill>
                  <a:srgbClr val="414042"/>
                </a:solidFill>
                <a:latin typeface="Tahoma"/>
                <a:cs typeface="Tahoma"/>
              </a:rPr>
              <a:t>e</a:t>
            </a:r>
            <a:r>
              <a:rPr sz="614" spc="-123" dirty="0">
                <a:solidFill>
                  <a:srgbClr val="414042"/>
                </a:solidFill>
                <a:latin typeface="Tahoma"/>
                <a:cs typeface="Tahoma"/>
              </a:rPr>
              <a:t>nde</a:t>
            </a:r>
            <a:r>
              <a:rPr sz="614" spc="-78" dirty="0">
                <a:solidFill>
                  <a:srgbClr val="414042"/>
                </a:solidFill>
                <a:latin typeface="Tahoma"/>
                <a:cs typeface="Tahoma"/>
              </a:rPr>
              <a:t>r</a:t>
            </a:r>
            <a:r>
              <a:rPr sz="614" spc="-27" dirty="0">
                <a:solidFill>
                  <a:srgbClr val="414042"/>
                </a:solidFill>
                <a:latin typeface="Tahoma"/>
                <a:cs typeface="Tahoma"/>
              </a:rPr>
              <a:t> </a:t>
            </a:r>
            <a:r>
              <a:rPr sz="614" spc="-116" dirty="0">
                <a:solidFill>
                  <a:srgbClr val="414042"/>
                </a:solidFill>
                <a:latin typeface="Tahoma"/>
                <a:cs typeface="Tahoma"/>
              </a:rPr>
              <a:t>exp</a:t>
            </a:r>
            <a:r>
              <a:rPr sz="614" spc="-78" dirty="0">
                <a:solidFill>
                  <a:srgbClr val="414042"/>
                </a:solidFill>
                <a:latin typeface="Tahoma"/>
                <a:cs typeface="Tahoma"/>
              </a:rPr>
              <a:t>r</a:t>
            </a:r>
            <a:r>
              <a:rPr sz="614" spc="-123" dirty="0">
                <a:solidFill>
                  <a:srgbClr val="414042"/>
                </a:solidFill>
                <a:latin typeface="Tahoma"/>
                <a:cs typeface="Tahoma"/>
              </a:rPr>
              <a:t>e</a:t>
            </a:r>
            <a:r>
              <a:rPr sz="614" spc="-95" dirty="0">
                <a:solidFill>
                  <a:srgbClr val="414042"/>
                </a:solidFill>
                <a:latin typeface="Tahoma"/>
                <a:cs typeface="Tahoma"/>
              </a:rPr>
              <a:t>s</a:t>
            </a:r>
            <a:r>
              <a:rPr sz="614" spc="-102" dirty="0">
                <a:solidFill>
                  <a:srgbClr val="414042"/>
                </a:solidFill>
                <a:latin typeface="Tahoma"/>
                <a:cs typeface="Tahoma"/>
              </a:rPr>
              <a:t>s</a:t>
            </a:r>
            <a:r>
              <a:rPr sz="614" spc="-82" dirty="0">
                <a:solidFill>
                  <a:srgbClr val="414042"/>
                </a:solidFill>
                <a:latin typeface="Tahoma"/>
                <a:cs typeface="Tahoma"/>
              </a:rPr>
              <a:t>io</a:t>
            </a:r>
            <a:r>
              <a:rPr sz="614" spc="-119" dirty="0">
                <a:solidFill>
                  <a:srgbClr val="414042"/>
                </a:solidFill>
                <a:latin typeface="Tahoma"/>
                <a:cs typeface="Tahoma"/>
              </a:rPr>
              <a:t>n</a:t>
            </a:r>
            <a:endParaRPr sz="614" dirty="0">
              <a:latin typeface="Tahoma"/>
              <a:cs typeface="Tahoma"/>
            </a:endParaRPr>
          </a:p>
        </p:txBody>
      </p:sp>
      <p:grpSp>
        <p:nvGrpSpPr>
          <p:cNvPr id="119" name="object 119"/>
          <p:cNvGrpSpPr/>
          <p:nvPr/>
        </p:nvGrpSpPr>
        <p:grpSpPr>
          <a:xfrm>
            <a:off x="9049614" y="3833379"/>
            <a:ext cx="990600" cy="883660"/>
            <a:chOff x="12104367" y="5622288"/>
            <a:chExt cx="1452880" cy="1296035"/>
          </a:xfrm>
        </p:grpSpPr>
        <p:sp>
          <p:nvSpPr>
            <p:cNvPr id="120" name="object 120"/>
            <p:cNvSpPr/>
            <p:nvPr/>
          </p:nvSpPr>
          <p:spPr>
            <a:xfrm>
              <a:off x="12183110" y="5690235"/>
              <a:ext cx="1367790" cy="1221740"/>
            </a:xfrm>
            <a:custGeom>
              <a:avLst/>
              <a:gdLst/>
              <a:ahLst/>
              <a:cxnLst/>
              <a:rect l="l" t="t" r="r" b="b"/>
              <a:pathLst>
                <a:path w="1367790" h="1221740">
                  <a:moveTo>
                    <a:pt x="0" y="0"/>
                  </a:moveTo>
                  <a:lnTo>
                    <a:pt x="0" y="1221740"/>
                  </a:lnTo>
                  <a:lnTo>
                    <a:pt x="1299210" y="1221740"/>
                  </a:lnTo>
                  <a:lnTo>
                    <a:pt x="1367790" y="1153160"/>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21" name="object 121"/>
            <p:cNvPicPr/>
            <p:nvPr/>
          </p:nvPicPr>
          <p:blipFill>
            <a:blip r:embed="rId6" cstate="print"/>
            <a:stretch>
              <a:fillRect/>
            </a:stretch>
          </p:blipFill>
          <p:spPr>
            <a:xfrm>
              <a:off x="12104367" y="5622288"/>
              <a:ext cx="160019" cy="160019"/>
            </a:xfrm>
            <a:prstGeom prst="rect">
              <a:avLst/>
            </a:prstGeom>
          </p:spPr>
        </p:pic>
      </p:grpSp>
      <p:sp>
        <p:nvSpPr>
          <p:cNvPr id="122" name="object 122"/>
          <p:cNvSpPr txBox="1"/>
          <p:nvPr/>
        </p:nvSpPr>
        <p:spPr>
          <a:xfrm>
            <a:off x="9177546" y="3948198"/>
            <a:ext cx="775422" cy="676194"/>
          </a:xfrm>
          <a:prstGeom prst="rect">
            <a:avLst/>
          </a:prstGeom>
        </p:spPr>
        <p:txBody>
          <a:bodyPr vert="horz" wrap="square" lIns="0" tIns="7793" rIns="0" bIns="0" rtlCol="0">
            <a:spAutoFit/>
          </a:bodyPr>
          <a:lstStyle/>
          <a:p>
            <a:pPr marL="8659" marR="3464">
              <a:lnSpc>
                <a:spcPct val="100600"/>
              </a:lnSpc>
              <a:spcBef>
                <a:spcPts val="61"/>
              </a:spcBef>
            </a:pPr>
            <a:r>
              <a:rPr sz="614" spc="-130" dirty="0">
                <a:solidFill>
                  <a:srgbClr val="414042"/>
                </a:solidFill>
                <a:latin typeface="Tahoma"/>
                <a:cs typeface="Tahoma"/>
              </a:rPr>
              <a:t>A</a:t>
            </a:r>
            <a:r>
              <a:rPr sz="614" spc="-41" dirty="0">
                <a:solidFill>
                  <a:srgbClr val="414042"/>
                </a:solidFill>
                <a:latin typeface="Tahoma"/>
                <a:cs typeface="Tahoma"/>
              </a:rPr>
              <a:t> </a:t>
            </a:r>
            <a:r>
              <a:rPr sz="614" spc="-102" dirty="0">
                <a:solidFill>
                  <a:srgbClr val="414042"/>
                </a:solidFill>
                <a:latin typeface="Tahoma"/>
                <a:cs typeface="Tahoma"/>
              </a:rPr>
              <a:t>s</a:t>
            </a:r>
            <a:r>
              <a:rPr sz="614" spc="-68" dirty="0">
                <a:solidFill>
                  <a:srgbClr val="414042"/>
                </a:solidFill>
                <a:latin typeface="Tahoma"/>
                <a:cs typeface="Tahoma"/>
              </a:rPr>
              <a:t>t</a:t>
            </a:r>
            <a:r>
              <a:rPr sz="614" spc="-119" dirty="0">
                <a:solidFill>
                  <a:srgbClr val="414042"/>
                </a:solidFill>
                <a:latin typeface="Tahoma"/>
                <a:cs typeface="Tahoma"/>
              </a:rPr>
              <a:t>a</a:t>
            </a:r>
            <a:r>
              <a:rPr sz="614" spc="-65" dirty="0">
                <a:solidFill>
                  <a:srgbClr val="414042"/>
                </a:solidFill>
                <a:latin typeface="Tahoma"/>
                <a:cs typeface="Tahoma"/>
              </a:rPr>
              <a:t>f</a:t>
            </a:r>
            <a:r>
              <a:rPr sz="614" spc="-68" dirty="0">
                <a:solidFill>
                  <a:srgbClr val="414042"/>
                </a:solidFill>
                <a:latin typeface="Tahoma"/>
                <a:cs typeface="Tahoma"/>
              </a:rPr>
              <a:t>f</a:t>
            </a:r>
            <a:r>
              <a:rPr sz="614" spc="-34" dirty="0">
                <a:solidFill>
                  <a:srgbClr val="414042"/>
                </a:solidFill>
                <a:latin typeface="Tahoma"/>
                <a:cs typeface="Tahoma"/>
              </a:rPr>
              <a:t> </a:t>
            </a:r>
            <a:r>
              <a:rPr sz="614" spc="-130" dirty="0">
                <a:solidFill>
                  <a:srgbClr val="414042"/>
                </a:solidFill>
                <a:latin typeface="Tahoma"/>
                <a:cs typeface="Tahoma"/>
              </a:rPr>
              <a:t>p</a:t>
            </a:r>
            <a:r>
              <a:rPr sz="614" spc="-95" dirty="0">
                <a:solidFill>
                  <a:srgbClr val="414042"/>
                </a:solidFill>
                <a:latin typeface="Tahoma"/>
                <a:cs typeface="Tahoma"/>
              </a:rPr>
              <a:t>er</a:t>
            </a:r>
            <a:r>
              <a:rPr sz="614" spc="-102"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31" dirty="0">
                <a:solidFill>
                  <a:srgbClr val="414042"/>
                </a:solidFill>
                <a:latin typeface="Tahoma"/>
                <a:cs typeface="Tahoma"/>
              </a:rPr>
              <a:t> </a:t>
            </a:r>
            <a:r>
              <a:rPr sz="614" spc="-130" dirty="0">
                <a:solidFill>
                  <a:srgbClr val="414042"/>
                </a:solidFill>
                <a:latin typeface="Tahoma"/>
                <a:cs typeface="Tahoma"/>
              </a:rPr>
              <a:t>d</a:t>
            </a:r>
            <a:r>
              <a:rPr sz="614" spc="-116" dirty="0">
                <a:solidFill>
                  <a:srgbClr val="414042"/>
                </a:solidFill>
                <a:latin typeface="Tahoma"/>
                <a:cs typeface="Tahoma"/>
              </a:rPr>
              <a:t>o</a:t>
            </a:r>
            <a:r>
              <a:rPr sz="614" spc="-123" dirty="0">
                <a:solidFill>
                  <a:srgbClr val="414042"/>
                </a:solidFill>
                <a:latin typeface="Tahoma"/>
                <a:cs typeface="Tahoma"/>
              </a:rPr>
              <a:t>e</a:t>
            </a:r>
            <a:r>
              <a:rPr sz="614" spc="-95" dirty="0">
                <a:solidFill>
                  <a:srgbClr val="414042"/>
                </a:solidFill>
                <a:latin typeface="Tahoma"/>
                <a:cs typeface="Tahoma"/>
              </a:rPr>
              <a:t>s</a:t>
            </a:r>
            <a:r>
              <a:rPr sz="614" spc="-37" dirty="0">
                <a:solidFill>
                  <a:srgbClr val="414042"/>
                </a:solidFill>
                <a:latin typeface="Tahoma"/>
                <a:cs typeface="Tahoma"/>
              </a:rPr>
              <a:t> </a:t>
            </a:r>
            <a:r>
              <a:rPr sz="614" spc="-123" dirty="0">
                <a:solidFill>
                  <a:srgbClr val="414042"/>
                </a:solidFill>
                <a:latin typeface="Tahoma"/>
                <a:cs typeface="Tahoma"/>
              </a:rPr>
              <a:t>n</a:t>
            </a:r>
            <a:r>
              <a:rPr sz="614" spc="-126" dirty="0">
                <a:solidFill>
                  <a:srgbClr val="414042"/>
                </a:solidFill>
                <a:latin typeface="Tahoma"/>
                <a:cs typeface="Tahoma"/>
              </a:rPr>
              <a:t>o</a:t>
            </a:r>
            <a:r>
              <a:rPr sz="614" spc="-72" dirty="0">
                <a:solidFill>
                  <a:srgbClr val="414042"/>
                </a:solidFill>
                <a:latin typeface="Tahoma"/>
                <a:cs typeface="Tahoma"/>
              </a:rPr>
              <a:t>t</a:t>
            </a:r>
            <a:r>
              <a:rPr sz="614" spc="-31" dirty="0">
                <a:solidFill>
                  <a:srgbClr val="414042"/>
                </a:solidFill>
                <a:latin typeface="Tahoma"/>
                <a:cs typeface="Tahoma"/>
              </a:rPr>
              <a:t> </a:t>
            </a:r>
            <a:r>
              <a:rPr sz="614" spc="-95" dirty="0">
                <a:solidFill>
                  <a:srgbClr val="414042"/>
                </a:solidFill>
                <a:latin typeface="Tahoma"/>
                <a:cs typeface="Tahoma"/>
              </a:rPr>
              <a:t>res</a:t>
            </a:r>
            <a:r>
              <a:rPr sz="614" spc="-130" dirty="0">
                <a:solidFill>
                  <a:srgbClr val="414042"/>
                </a:solidFill>
                <a:latin typeface="Tahoma"/>
                <a:cs typeface="Tahoma"/>
              </a:rPr>
              <a:t>p</a:t>
            </a:r>
            <a:r>
              <a:rPr sz="614" spc="-116" dirty="0">
                <a:solidFill>
                  <a:srgbClr val="414042"/>
                </a:solidFill>
                <a:latin typeface="Tahoma"/>
                <a:cs typeface="Tahoma"/>
              </a:rPr>
              <a:t>e</a:t>
            </a:r>
            <a:r>
              <a:rPr sz="614" spc="-106" dirty="0">
                <a:solidFill>
                  <a:srgbClr val="414042"/>
                </a:solidFill>
                <a:latin typeface="Tahoma"/>
                <a:cs typeface="Tahoma"/>
              </a:rPr>
              <a:t>c</a:t>
            </a:r>
            <a:r>
              <a:rPr sz="614" spc="-72" dirty="0">
                <a:solidFill>
                  <a:srgbClr val="414042"/>
                </a:solidFill>
                <a:latin typeface="Tahoma"/>
                <a:cs typeface="Tahoma"/>
              </a:rPr>
              <a:t>t  </a:t>
            </a:r>
            <a:r>
              <a:rPr sz="614" spc="-99" dirty="0">
                <a:solidFill>
                  <a:srgbClr val="414042"/>
                </a:solidFill>
                <a:latin typeface="Tahoma"/>
                <a:cs typeface="Tahoma"/>
              </a:rPr>
              <a:t>th</a:t>
            </a:r>
            <a:r>
              <a:rPr sz="614" spc="-116" dirty="0">
                <a:solidFill>
                  <a:srgbClr val="414042"/>
                </a:solidFill>
                <a:latin typeface="Tahoma"/>
                <a:cs typeface="Tahoma"/>
              </a:rPr>
              <a:t>e</a:t>
            </a:r>
            <a:r>
              <a:rPr sz="614" spc="-34"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68" dirty="0">
                <a:solidFill>
                  <a:srgbClr val="414042"/>
                </a:solidFill>
                <a:latin typeface="Tahoma"/>
                <a:cs typeface="Tahoma"/>
              </a:rPr>
              <a:t>t</a:t>
            </a:r>
            <a:r>
              <a:rPr sz="614" spc="-51" dirty="0">
                <a:solidFill>
                  <a:srgbClr val="414042"/>
                </a:solidFill>
                <a:latin typeface="Tahoma"/>
                <a:cs typeface="Tahoma"/>
              </a:rPr>
              <a:t>’</a:t>
            </a:r>
            <a:r>
              <a:rPr sz="614" spc="-95" dirty="0">
                <a:solidFill>
                  <a:srgbClr val="414042"/>
                </a:solidFill>
                <a:latin typeface="Tahoma"/>
                <a:cs typeface="Tahoma"/>
              </a:rPr>
              <a:t>s</a:t>
            </a:r>
            <a:r>
              <a:rPr sz="614" spc="-37" dirty="0">
                <a:solidFill>
                  <a:srgbClr val="414042"/>
                </a:solidFill>
                <a:latin typeface="Tahoma"/>
                <a:cs typeface="Tahoma"/>
              </a:rPr>
              <a:t> </a:t>
            </a:r>
            <a:r>
              <a:rPr sz="614" spc="-102" dirty="0">
                <a:solidFill>
                  <a:srgbClr val="414042"/>
                </a:solidFill>
                <a:latin typeface="Tahoma"/>
                <a:cs typeface="Tahoma"/>
              </a:rPr>
              <a:t>ass</a:t>
            </a:r>
            <a:r>
              <a:rPr sz="614" spc="-123" dirty="0">
                <a:solidFill>
                  <a:srgbClr val="414042"/>
                </a:solidFill>
                <a:latin typeface="Tahoma"/>
                <a:cs typeface="Tahoma"/>
              </a:rPr>
              <a:t>e</a:t>
            </a:r>
            <a:r>
              <a:rPr sz="614" spc="-95" dirty="0">
                <a:solidFill>
                  <a:srgbClr val="414042"/>
                </a:solidFill>
                <a:latin typeface="Tahoma"/>
                <a:cs typeface="Tahoma"/>
              </a:rPr>
              <a:t>ss</a:t>
            </a:r>
            <a:r>
              <a:rPr sz="614" spc="-184" dirty="0">
                <a:solidFill>
                  <a:srgbClr val="414042"/>
                </a:solidFill>
                <a:latin typeface="Tahoma"/>
                <a:cs typeface="Tahoma"/>
              </a:rPr>
              <a:t>m</a:t>
            </a:r>
            <a:r>
              <a:rPr sz="614" spc="-116" dirty="0">
                <a:solidFill>
                  <a:srgbClr val="414042"/>
                </a:solidFill>
                <a:latin typeface="Tahoma"/>
                <a:cs typeface="Tahoma"/>
              </a:rPr>
              <a:t>e</a:t>
            </a:r>
            <a:r>
              <a:rPr sz="614" spc="-130" dirty="0">
                <a:solidFill>
                  <a:srgbClr val="414042"/>
                </a:solidFill>
                <a:latin typeface="Tahoma"/>
                <a:cs typeface="Tahoma"/>
              </a:rPr>
              <a:t>n</a:t>
            </a:r>
            <a:r>
              <a:rPr sz="614" spc="-72" dirty="0">
                <a:solidFill>
                  <a:srgbClr val="414042"/>
                </a:solidFill>
                <a:latin typeface="Tahoma"/>
                <a:cs typeface="Tahoma"/>
              </a:rPr>
              <a:t>t</a:t>
            </a:r>
            <a:r>
              <a:rPr sz="614" spc="-31" dirty="0">
                <a:solidFill>
                  <a:srgbClr val="414042"/>
                </a:solidFill>
                <a:latin typeface="Tahoma"/>
                <a:cs typeface="Tahoma"/>
              </a:rPr>
              <a:t> </a:t>
            </a:r>
            <a:r>
              <a:rPr sz="614" spc="-116" dirty="0">
                <a:solidFill>
                  <a:srgbClr val="414042"/>
                </a:solidFill>
                <a:latin typeface="Tahoma"/>
                <a:cs typeface="Tahoma"/>
              </a:rPr>
              <a:t>o</a:t>
            </a:r>
            <a:r>
              <a:rPr sz="614" spc="-68" dirty="0">
                <a:solidFill>
                  <a:srgbClr val="414042"/>
                </a:solidFill>
                <a:latin typeface="Tahoma"/>
                <a:cs typeface="Tahoma"/>
              </a:rPr>
              <a:t>f</a:t>
            </a:r>
            <a:r>
              <a:rPr sz="614" spc="-34"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123" dirty="0">
                <a:solidFill>
                  <a:srgbClr val="414042"/>
                </a:solidFill>
                <a:latin typeface="Tahoma"/>
                <a:cs typeface="Tahoma"/>
              </a:rPr>
              <a:t>e</a:t>
            </a:r>
            <a:r>
              <a:rPr sz="614" spc="-44" dirty="0">
                <a:solidFill>
                  <a:srgbClr val="414042"/>
                </a:solidFill>
                <a:latin typeface="Tahoma"/>
                <a:cs typeface="Tahoma"/>
              </a:rPr>
              <a:t>i</a:t>
            </a:r>
            <a:r>
              <a:rPr sz="614" spc="-72" dirty="0">
                <a:solidFill>
                  <a:srgbClr val="414042"/>
                </a:solidFill>
                <a:latin typeface="Tahoma"/>
                <a:cs typeface="Tahoma"/>
              </a:rPr>
              <a:t>r  </a:t>
            </a:r>
            <a:r>
              <a:rPr sz="614" spc="-102" dirty="0">
                <a:solidFill>
                  <a:srgbClr val="414042"/>
                </a:solidFill>
                <a:latin typeface="Tahoma"/>
                <a:cs typeface="Tahoma"/>
              </a:rPr>
              <a:t>s</a:t>
            </a:r>
            <a:r>
              <a:rPr sz="614" spc="-112" dirty="0">
                <a:solidFill>
                  <a:srgbClr val="414042"/>
                </a:solidFill>
                <a:latin typeface="Tahoma"/>
                <a:cs typeface="Tahoma"/>
              </a:rPr>
              <a:t>a</a:t>
            </a:r>
            <a:r>
              <a:rPr sz="614" spc="-75" dirty="0">
                <a:solidFill>
                  <a:srgbClr val="414042"/>
                </a:solidFill>
                <a:latin typeface="Tahoma"/>
                <a:cs typeface="Tahoma"/>
              </a:rPr>
              <a:t>f</a:t>
            </a:r>
            <a:r>
              <a:rPr sz="614" spc="-116" dirty="0">
                <a:solidFill>
                  <a:srgbClr val="414042"/>
                </a:solidFill>
                <a:latin typeface="Tahoma"/>
                <a:cs typeface="Tahoma"/>
              </a:rPr>
              <a:t>e</a:t>
            </a:r>
            <a:r>
              <a:rPr sz="614" spc="-75" dirty="0">
                <a:solidFill>
                  <a:srgbClr val="414042"/>
                </a:solidFill>
                <a:latin typeface="Tahoma"/>
                <a:cs typeface="Tahoma"/>
              </a:rPr>
              <a:t>t</a:t>
            </a:r>
            <a:r>
              <a:rPr sz="614" spc="-109" dirty="0">
                <a:solidFill>
                  <a:srgbClr val="414042"/>
                </a:solidFill>
                <a:latin typeface="Tahoma"/>
                <a:cs typeface="Tahoma"/>
              </a:rPr>
              <a:t>y</a:t>
            </a:r>
            <a:r>
              <a:rPr sz="614" spc="-34" dirty="0">
                <a:solidFill>
                  <a:srgbClr val="414042"/>
                </a:solidFill>
                <a:latin typeface="Tahoma"/>
                <a:cs typeface="Tahoma"/>
              </a:rPr>
              <a:t> </a:t>
            </a:r>
            <a:r>
              <a:rPr sz="614" spc="-112" dirty="0">
                <a:solidFill>
                  <a:srgbClr val="414042"/>
                </a:solidFill>
                <a:latin typeface="Tahoma"/>
                <a:cs typeface="Tahoma"/>
              </a:rPr>
              <a:t>a</a:t>
            </a:r>
            <a:r>
              <a:rPr sz="614" spc="-123" dirty="0">
                <a:solidFill>
                  <a:srgbClr val="414042"/>
                </a:solidFill>
                <a:latin typeface="Tahoma"/>
                <a:cs typeface="Tahoma"/>
              </a:rPr>
              <a:t>n</a:t>
            </a:r>
            <a:r>
              <a:rPr sz="614" spc="-119" dirty="0">
                <a:solidFill>
                  <a:srgbClr val="414042"/>
                </a:solidFill>
                <a:latin typeface="Tahoma"/>
                <a:cs typeface="Tahoma"/>
              </a:rPr>
              <a:t>d</a:t>
            </a:r>
            <a:r>
              <a:rPr sz="614" spc="-37" dirty="0">
                <a:solidFill>
                  <a:srgbClr val="414042"/>
                </a:solidFill>
                <a:latin typeface="Tahoma"/>
                <a:cs typeface="Tahoma"/>
              </a:rPr>
              <a:t> </a:t>
            </a:r>
            <a:r>
              <a:rPr sz="614" spc="-75" dirty="0">
                <a:solidFill>
                  <a:srgbClr val="414042"/>
                </a:solidFill>
                <a:latin typeface="Tahoma"/>
                <a:cs typeface="Tahoma"/>
              </a:rPr>
              <a:t>t</a:t>
            </a:r>
            <a:r>
              <a:rPr sz="614" spc="-85" dirty="0">
                <a:solidFill>
                  <a:srgbClr val="414042"/>
                </a:solidFill>
                <a:latin typeface="Tahoma"/>
                <a:cs typeface="Tahoma"/>
              </a:rPr>
              <a:t>r</a:t>
            </a:r>
            <a:r>
              <a:rPr sz="614" spc="-48" dirty="0">
                <a:solidFill>
                  <a:srgbClr val="414042"/>
                </a:solidFill>
                <a:latin typeface="Tahoma"/>
                <a:cs typeface="Tahoma"/>
              </a:rPr>
              <a:t>i</a:t>
            </a:r>
            <a:r>
              <a:rPr sz="614" spc="-106" dirty="0">
                <a:solidFill>
                  <a:srgbClr val="414042"/>
                </a:solidFill>
                <a:latin typeface="Tahoma"/>
                <a:cs typeface="Tahoma"/>
              </a:rPr>
              <a:t>es</a:t>
            </a:r>
            <a:r>
              <a:rPr sz="614" spc="-37" dirty="0">
                <a:solidFill>
                  <a:srgbClr val="414042"/>
                </a:solidFill>
                <a:latin typeface="Tahoma"/>
                <a:cs typeface="Tahoma"/>
              </a:rPr>
              <a:t> </a:t>
            </a:r>
            <a:r>
              <a:rPr sz="614" spc="-75" dirty="0">
                <a:solidFill>
                  <a:srgbClr val="414042"/>
                </a:solidFill>
                <a:latin typeface="Tahoma"/>
                <a:cs typeface="Tahoma"/>
              </a:rPr>
              <a:t>t</a:t>
            </a:r>
            <a:r>
              <a:rPr sz="614" spc="-119" dirty="0">
                <a:solidFill>
                  <a:srgbClr val="414042"/>
                </a:solidFill>
                <a:latin typeface="Tahoma"/>
                <a:cs typeface="Tahoma"/>
              </a:rPr>
              <a:t>o</a:t>
            </a:r>
            <a:r>
              <a:rPr sz="614" spc="-34" dirty="0">
                <a:solidFill>
                  <a:srgbClr val="414042"/>
                </a:solidFill>
                <a:latin typeface="Tahoma"/>
                <a:cs typeface="Tahoma"/>
              </a:rPr>
              <a:t> </a:t>
            </a:r>
            <a:r>
              <a:rPr sz="614" spc="-116" dirty="0">
                <a:solidFill>
                  <a:srgbClr val="414042"/>
                </a:solidFill>
                <a:latin typeface="Tahoma"/>
                <a:cs typeface="Tahoma"/>
              </a:rPr>
              <a:t>e</a:t>
            </a:r>
            <a:r>
              <a:rPr sz="614" spc="-123" dirty="0">
                <a:solidFill>
                  <a:srgbClr val="414042"/>
                </a:solidFill>
                <a:latin typeface="Tahoma"/>
                <a:cs typeface="Tahoma"/>
              </a:rPr>
              <a:t>n</a:t>
            </a:r>
            <a:r>
              <a:rPr sz="614" spc="-106" dirty="0">
                <a:solidFill>
                  <a:srgbClr val="414042"/>
                </a:solidFill>
                <a:latin typeface="Tahoma"/>
                <a:cs typeface="Tahoma"/>
              </a:rPr>
              <a:t>c</a:t>
            </a:r>
            <a:r>
              <a:rPr sz="614" spc="-116" dirty="0">
                <a:solidFill>
                  <a:srgbClr val="414042"/>
                </a:solidFill>
                <a:latin typeface="Tahoma"/>
                <a:cs typeface="Tahoma"/>
              </a:rPr>
              <a:t>o</a:t>
            </a:r>
            <a:r>
              <a:rPr sz="614" spc="-123" dirty="0">
                <a:solidFill>
                  <a:srgbClr val="414042"/>
                </a:solidFill>
                <a:latin typeface="Tahoma"/>
                <a:cs typeface="Tahoma"/>
              </a:rPr>
              <a:t>u</a:t>
            </a:r>
            <a:r>
              <a:rPr sz="614" spc="-85" dirty="0">
                <a:solidFill>
                  <a:srgbClr val="414042"/>
                </a:solidFill>
                <a:latin typeface="Tahoma"/>
                <a:cs typeface="Tahoma"/>
              </a:rPr>
              <a:t>r</a:t>
            </a:r>
            <a:r>
              <a:rPr sz="614" spc="-112" dirty="0">
                <a:solidFill>
                  <a:srgbClr val="414042"/>
                </a:solidFill>
                <a:latin typeface="Tahoma"/>
                <a:cs typeface="Tahoma"/>
              </a:rPr>
              <a:t>a</a:t>
            </a:r>
            <a:r>
              <a:rPr sz="614" spc="-123" dirty="0">
                <a:solidFill>
                  <a:srgbClr val="414042"/>
                </a:solidFill>
                <a:latin typeface="Tahoma"/>
                <a:cs typeface="Tahoma"/>
              </a:rPr>
              <a:t>g</a:t>
            </a:r>
            <a:r>
              <a:rPr sz="614" spc="-85" dirty="0">
                <a:solidFill>
                  <a:srgbClr val="414042"/>
                </a:solidFill>
                <a:latin typeface="Tahoma"/>
                <a:cs typeface="Tahoma"/>
              </a:rPr>
              <a:t>e  </a:t>
            </a:r>
            <a:r>
              <a:rPr sz="614" spc="-99" dirty="0">
                <a:solidFill>
                  <a:srgbClr val="414042"/>
                </a:solidFill>
                <a:latin typeface="Tahoma"/>
                <a:cs typeface="Tahoma"/>
              </a:rPr>
              <a:t>th</a:t>
            </a:r>
            <a:r>
              <a:rPr sz="614" spc="-147" dirty="0">
                <a:solidFill>
                  <a:srgbClr val="414042"/>
                </a:solidFill>
                <a:latin typeface="Tahoma"/>
                <a:cs typeface="Tahoma"/>
              </a:rPr>
              <a:t>em</a:t>
            </a:r>
            <a:r>
              <a:rPr sz="614" spc="-37" dirty="0">
                <a:solidFill>
                  <a:srgbClr val="414042"/>
                </a:solidFill>
                <a:latin typeface="Tahoma"/>
                <a:cs typeface="Tahoma"/>
              </a:rPr>
              <a:t> </a:t>
            </a:r>
            <a:r>
              <a:rPr sz="614" spc="-75" dirty="0">
                <a:solidFill>
                  <a:srgbClr val="414042"/>
                </a:solidFill>
                <a:latin typeface="Tahoma"/>
                <a:cs typeface="Tahoma"/>
              </a:rPr>
              <a:t>t</a:t>
            </a:r>
            <a:r>
              <a:rPr sz="614" spc="-119" dirty="0">
                <a:solidFill>
                  <a:srgbClr val="414042"/>
                </a:solidFill>
                <a:latin typeface="Tahoma"/>
                <a:cs typeface="Tahoma"/>
              </a:rPr>
              <a:t>o</a:t>
            </a:r>
            <a:r>
              <a:rPr sz="614" spc="-24" dirty="0">
                <a:solidFill>
                  <a:srgbClr val="414042"/>
                </a:solidFill>
                <a:latin typeface="Tahoma"/>
                <a:cs typeface="Tahoma"/>
              </a:rPr>
              <a:t> </a:t>
            </a:r>
            <a:r>
              <a:rPr sz="614" spc="-130" dirty="0">
                <a:solidFill>
                  <a:srgbClr val="414042"/>
                </a:solidFill>
                <a:latin typeface="Tahoma"/>
                <a:cs typeface="Tahoma"/>
              </a:rPr>
              <a:t>g</a:t>
            </a:r>
            <a:r>
              <a:rPr sz="614" spc="-119" dirty="0">
                <a:solidFill>
                  <a:srgbClr val="414042"/>
                </a:solidFill>
                <a:latin typeface="Tahoma"/>
                <a:cs typeface="Tahoma"/>
              </a:rPr>
              <a:t>o</a:t>
            </a:r>
            <a:r>
              <a:rPr sz="614" spc="-34" dirty="0">
                <a:solidFill>
                  <a:srgbClr val="414042"/>
                </a:solidFill>
                <a:latin typeface="Tahoma"/>
                <a:cs typeface="Tahoma"/>
              </a:rPr>
              <a:t> </a:t>
            </a:r>
            <a:r>
              <a:rPr sz="614" spc="-68" dirty="0">
                <a:solidFill>
                  <a:srgbClr val="414042"/>
                </a:solidFill>
                <a:latin typeface="Tahoma"/>
                <a:cs typeface="Tahoma"/>
              </a:rPr>
              <a:t>t</a:t>
            </a:r>
            <a:r>
              <a:rPr sz="614" spc="-119" dirty="0">
                <a:solidFill>
                  <a:srgbClr val="414042"/>
                </a:solidFill>
                <a:latin typeface="Tahoma"/>
                <a:cs typeface="Tahoma"/>
              </a:rPr>
              <a:t>o</a:t>
            </a:r>
            <a:r>
              <a:rPr sz="614" spc="-34" dirty="0">
                <a:solidFill>
                  <a:srgbClr val="414042"/>
                </a:solidFill>
                <a:latin typeface="Tahoma"/>
                <a:cs typeface="Tahoma"/>
              </a:rPr>
              <a:t> </a:t>
            </a:r>
            <a:r>
              <a:rPr sz="614" spc="-112" dirty="0">
                <a:solidFill>
                  <a:srgbClr val="414042"/>
                </a:solidFill>
                <a:latin typeface="Tahoma"/>
                <a:cs typeface="Tahoma"/>
              </a:rPr>
              <a:t>a</a:t>
            </a:r>
            <a:r>
              <a:rPr sz="614" spc="-27" dirty="0">
                <a:solidFill>
                  <a:srgbClr val="414042"/>
                </a:solidFill>
                <a:latin typeface="Tahoma"/>
                <a:cs typeface="Tahoma"/>
              </a:rPr>
              <a:t> </a:t>
            </a:r>
            <a:r>
              <a:rPr sz="614" spc="-95" dirty="0">
                <a:solidFill>
                  <a:srgbClr val="414042"/>
                </a:solidFill>
                <a:latin typeface="Tahoma"/>
                <a:cs typeface="Tahoma"/>
              </a:rPr>
              <a:t>s</a:t>
            </a:r>
            <a:r>
              <a:rPr sz="614" spc="-123" dirty="0">
                <a:solidFill>
                  <a:srgbClr val="414042"/>
                </a:solidFill>
                <a:latin typeface="Tahoma"/>
                <a:cs typeface="Tahoma"/>
              </a:rPr>
              <a:t>he</a:t>
            </a:r>
            <a:r>
              <a:rPr sz="614" spc="-55" dirty="0">
                <a:solidFill>
                  <a:srgbClr val="414042"/>
                </a:solidFill>
                <a:latin typeface="Tahoma"/>
                <a:cs typeface="Tahoma"/>
              </a:rPr>
              <a:t>l</a:t>
            </a:r>
            <a:r>
              <a:rPr sz="614" spc="-68" dirty="0">
                <a:solidFill>
                  <a:srgbClr val="414042"/>
                </a:solidFill>
                <a:latin typeface="Tahoma"/>
                <a:cs typeface="Tahoma"/>
              </a:rPr>
              <a:t>t</a:t>
            </a:r>
            <a:r>
              <a:rPr sz="614" spc="-123" dirty="0">
                <a:solidFill>
                  <a:srgbClr val="414042"/>
                </a:solidFill>
                <a:latin typeface="Tahoma"/>
                <a:cs typeface="Tahoma"/>
              </a:rPr>
              <a:t>e</a:t>
            </a:r>
            <a:r>
              <a:rPr sz="614" spc="-78" dirty="0">
                <a:solidFill>
                  <a:srgbClr val="414042"/>
                </a:solidFill>
                <a:latin typeface="Tahoma"/>
                <a:cs typeface="Tahoma"/>
              </a:rPr>
              <a:t>r</a:t>
            </a:r>
            <a:r>
              <a:rPr sz="614" spc="-34"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9" dirty="0">
                <a:solidFill>
                  <a:srgbClr val="414042"/>
                </a:solidFill>
                <a:latin typeface="Tahoma"/>
                <a:cs typeface="Tahoma"/>
              </a:rPr>
              <a:t>a</a:t>
            </a:r>
            <a:r>
              <a:rPr sz="614" spc="-72" dirty="0">
                <a:solidFill>
                  <a:srgbClr val="414042"/>
                </a:solidFill>
                <a:latin typeface="Tahoma"/>
                <a:cs typeface="Tahoma"/>
              </a:rPr>
              <a:t>t</a:t>
            </a:r>
            <a:r>
              <a:rPr sz="614" spc="-24" dirty="0">
                <a:solidFill>
                  <a:srgbClr val="414042"/>
                </a:solidFill>
                <a:latin typeface="Tahoma"/>
                <a:cs typeface="Tahoma"/>
              </a:rPr>
              <a:t> </a:t>
            </a:r>
            <a:r>
              <a:rPr sz="614" spc="-173" dirty="0">
                <a:solidFill>
                  <a:srgbClr val="414042"/>
                </a:solidFill>
                <a:latin typeface="Tahoma"/>
                <a:cs typeface="Tahoma"/>
              </a:rPr>
              <a:t>w</a:t>
            </a:r>
            <a:r>
              <a:rPr sz="614" spc="-55" dirty="0">
                <a:solidFill>
                  <a:srgbClr val="414042"/>
                </a:solidFill>
                <a:latin typeface="Tahoma"/>
                <a:cs typeface="Tahoma"/>
              </a:rPr>
              <a:t>il</a:t>
            </a:r>
            <a:r>
              <a:rPr sz="614" spc="-61" dirty="0">
                <a:solidFill>
                  <a:srgbClr val="414042"/>
                </a:solidFill>
                <a:latin typeface="Tahoma"/>
                <a:cs typeface="Tahoma"/>
              </a:rPr>
              <a:t>l  </a:t>
            </a:r>
            <a:r>
              <a:rPr sz="614" spc="-133" dirty="0">
                <a:solidFill>
                  <a:srgbClr val="414042"/>
                </a:solidFill>
                <a:latin typeface="Tahoma"/>
                <a:cs typeface="Tahoma"/>
              </a:rPr>
              <a:t>ma</a:t>
            </a:r>
            <a:r>
              <a:rPr sz="614" spc="-95" dirty="0">
                <a:solidFill>
                  <a:srgbClr val="414042"/>
                </a:solidFill>
                <a:latin typeface="Tahoma"/>
                <a:cs typeface="Tahoma"/>
              </a:rPr>
              <a:t>ke</a:t>
            </a:r>
            <a:r>
              <a:rPr sz="614" spc="-65" dirty="0">
                <a:solidFill>
                  <a:srgbClr val="414042"/>
                </a:solidFill>
                <a:latin typeface="Tahoma"/>
                <a:cs typeface="Tahoma"/>
              </a:rPr>
              <a:t> </a:t>
            </a:r>
            <a:r>
              <a:rPr sz="614" spc="-61" dirty="0">
                <a:solidFill>
                  <a:srgbClr val="414042"/>
                </a:solidFill>
                <a:latin typeface="Tahoma"/>
                <a:cs typeface="Tahoma"/>
              </a:rPr>
              <a:t>t</a:t>
            </a:r>
            <a:r>
              <a:rPr sz="614" spc="-106" dirty="0">
                <a:solidFill>
                  <a:srgbClr val="414042"/>
                </a:solidFill>
                <a:latin typeface="Tahoma"/>
                <a:cs typeface="Tahoma"/>
              </a:rPr>
              <a:t>h</a:t>
            </a:r>
            <a:r>
              <a:rPr sz="614" spc="-99" dirty="0">
                <a:solidFill>
                  <a:srgbClr val="414042"/>
                </a:solidFill>
                <a:latin typeface="Tahoma"/>
                <a:cs typeface="Tahoma"/>
              </a:rPr>
              <a:t>e</a:t>
            </a:r>
            <a:r>
              <a:rPr sz="614" spc="-150" dirty="0">
                <a:solidFill>
                  <a:srgbClr val="414042"/>
                </a:solidFill>
                <a:latin typeface="Tahoma"/>
                <a:cs typeface="Tahoma"/>
              </a:rPr>
              <a:t>m</a:t>
            </a:r>
            <a:r>
              <a:rPr sz="614" spc="-68" dirty="0">
                <a:solidFill>
                  <a:srgbClr val="414042"/>
                </a:solidFill>
                <a:latin typeface="Tahoma"/>
                <a:cs typeface="Tahoma"/>
              </a:rPr>
              <a:t> “</a:t>
            </a:r>
            <a:r>
              <a:rPr sz="614" spc="-133" dirty="0">
                <a:solidFill>
                  <a:srgbClr val="414042"/>
                </a:solidFill>
                <a:latin typeface="Tahoma"/>
                <a:cs typeface="Tahoma"/>
              </a:rPr>
              <a:t>mo</a:t>
            </a:r>
            <a:r>
              <a:rPr sz="614" spc="-68" dirty="0">
                <a:solidFill>
                  <a:srgbClr val="414042"/>
                </a:solidFill>
                <a:latin typeface="Tahoma"/>
                <a:cs typeface="Tahoma"/>
              </a:rPr>
              <a:t>r</a:t>
            </a:r>
            <a:r>
              <a:rPr sz="614" spc="-95" dirty="0">
                <a:solidFill>
                  <a:srgbClr val="414042"/>
                </a:solidFill>
                <a:latin typeface="Tahoma"/>
                <a:cs typeface="Tahoma"/>
              </a:rPr>
              <a:t>e</a:t>
            </a:r>
            <a:r>
              <a:rPr sz="614" spc="-65" dirty="0">
                <a:solidFill>
                  <a:srgbClr val="414042"/>
                </a:solidFill>
                <a:latin typeface="Tahoma"/>
                <a:cs typeface="Tahoma"/>
              </a:rPr>
              <a:t> </a:t>
            </a:r>
            <a:r>
              <a:rPr sz="614" spc="-92" dirty="0">
                <a:solidFill>
                  <a:srgbClr val="414042"/>
                </a:solidFill>
                <a:latin typeface="Tahoma"/>
                <a:cs typeface="Tahoma"/>
              </a:rPr>
              <a:t>co</a:t>
            </a:r>
            <a:r>
              <a:rPr sz="614" spc="-112" dirty="0">
                <a:solidFill>
                  <a:srgbClr val="414042"/>
                </a:solidFill>
                <a:latin typeface="Tahoma"/>
                <a:cs typeface="Tahoma"/>
              </a:rPr>
              <a:t>mfo</a:t>
            </a:r>
            <a:r>
              <a:rPr sz="614" spc="-61" dirty="0">
                <a:solidFill>
                  <a:srgbClr val="414042"/>
                </a:solidFill>
                <a:latin typeface="Tahoma"/>
                <a:cs typeface="Tahoma"/>
              </a:rPr>
              <a:t>r</a:t>
            </a:r>
            <a:r>
              <a:rPr sz="614" spc="-89" dirty="0">
                <a:solidFill>
                  <a:srgbClr val="414042"/>
                </a:solidFill>
                <a:latin typeface="Tahoma"/>
                <a:cs typeface="Tahoma"/>
              </a:rPr>
              <a:t>ta</a:t>
            </a:r>
            <a:r>
              <a:rPr sz="614" spc="-106" dirty="0">
                <a:solidFill>
                  <a:srgbClr val="414042"/>
                </a:solidFill>
                <a:latin typeface="Tahoma"/>
                <a:cs typeface="Tahoma"/>
              </a:rPr>
              <a:t>b</a:t>
            </a:r>
            <a:r>
              <a:rPr sz="614" spc="-37" dirty="0">
                <a:solidFill>
                  <a:srgbClr val="414042"/>
                </a:solidFill>
                <a:latin typeface="Tahoma"/>
                <a:cs typeface="Tahoma"/>
              </a:rPr>
              <a:t>l</a:t>
            </a:r>
            <a:r>
              <a:rPr sz="614" spc="-106" dirty="0">
                <a:solidFill>
                  <a:srgbClr val="414042"/>
                </a:solidFill>
                <a:latin typeface="Tahoma"/>
                <a:cs typeface="Tahoma"/>
              </a:rPr>
              <a:t>e</a:t>
            </a:r>
            <a:r>
              <a:rPr sz="614" spc="-61" dirty="0">
                <a:solidFill>
                  <a:srgbClr val="414042"/>
                </a:solidFill>
                <a:latin typeface="Tahoma"/>
                <a:cs typeface="Tahoma"/>
              </a:rPr>
              <a:t>”  </a:t>
            </a:r>
            <a:r>
              <a:rPr sz="614" spc="-130" dirty="0">
                <a:solidFill>
                  <a:srgbClr val="414042"/>
                </a:solidFill>
                <a:latin typeface="Tahoma"/>
                <a:cs typeface="Tahoma"/>
              </a:rPr>
              <a:t>b</a:t>
            </a:r>
            <a:r>
              <a:rPr sz="614" spc="-112" dirty="0">
                <a:solidFill>
                  <a:srgbClr val="414042"/>
                </a:solidFill>
                <a:latin typeface="Tahoma"/>
                <a:cs typeface="Tahoma"/>
              </a:rPr>
              <a:t>ased</a:t>
            </a:r>
            <a:r>
              <a:rPr sz="614" spc="-55" dirty="0">
                <a:solidFill>
                  <a:srgbClr val="414042"/>
                </a:solidFill>
                <a:latin typeface="Tahoma"/>
                <a:cs typeface="Tahoma"/>
              </a:rPr>
              <a:t> </a:t>
            </a:r>
            <a:r>
              <a:rPr sz="614" spc="-116" dirty="0">
                <a:solidFill>
                  <a:srgbClr val="414042"/>
                </a:solidFill>
                <a:latin typeface="Tahoma"/>
                <a:cs typeface="Tahoma"/>
              </a:rPr>
              <a:t>o</a:t>
            </a:r>
            <a:r>
              <a:rPr sz="614" spc="-119" dirty="0">
                <a:solidFill>
                  <a:srgbClr val="414042"/>
                </a:solidFill>
                <a:latin typeface="Tahoma"/>
                <a:cs typeface="Tahoma"/>
              </a:rPr>
              <a:t>n</a:t>
            </a:r>
            <a:r>
              <a:rPr sz="614" spc="-58"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51" dirty="0">
                <a:solidFill>
                  <a:srgbClr val="414042"/>
                </a:solidFill>
                <a:latin typeface="Tahoma"/>
                <a:cs typeface="Tahoma"/>
              </a:rPr>
              <a:t> </a:t>
            </a:r>
            <a:r>
              <a:rPr sz="614" spc="-102" dirty="0">
                <a:solidFill>
                  <a:srgbClr val="414042"/>
                </a:solidFill>
                <a:latin typeface="Tahoma"/>
                <a:cs typeface="Tahoma"/>
              </a:rPr>
              <a:t>s</a:t>
            </a:r>
            <a:r>
              <a:rPr sz="614" spc="-68" dirty="0">
                <a:solidFill>
                  <a:srgbClr val="414042"/>
                </a:solidFill>
                <a:latin typeface="Tahoma"/>
                <a:cs typeface="Tahoma"/>
              </a:rPr>
              <a:t>t</a:t>
            </a:r>
            <a:r>
              <a:rPr sz="614" spc="-99" dirty="0">
                <a:solidFill>
                  <a:srgbClr val="414042"/>
                </a:solidFill>
                <a:latin typeface="Tahoma"/>
                <a:cs typeface="Tahoma"/>
              </a:rPr>
              <a:t>af</a:t>
            </a:r>
            <a:r>
              <a:rPr sz="614" spc="-68" dirty="0">
                <a:solidFill>
                  <a:srgbClr val="414042"/>
                </a:solidFill>
                <a:latin typeface="Tahoma"/>
                <a:cs typeface="Tahoma"/>
              </a:rPr>
              <a:t>f</a:t>
            </a:r>
            <a:r>
              <a:rPr sz="614" spc="-44" dirty="0">
                <a:solidFill>
                  <a:srgbClr val="414042"/>
                </a:solidFill>
                <a:latin typeface="Tahoma"/>
                <a:cs typeface="Tahoma"/>
              </a:rPr>
              <a:t> </a:t>
            </a:r>
            <a:r>
              <a:rPr sz="614" spc="-123" dirty="0">
                <a:solidFill>
                  <a:srgbClr val="414042"/>
                </a:solidFill>
                <a:latin typeface="Tahoma"/>
                <a:cs typeface="Tahoma"/>
              </a:rPr>
              <a:t>pe</a:t>
            </a:r>
            <a:r>
              <a:rPr sz="614" spc="-89" dirty="0">
                <a:solidFill>
                  <a:srgbClr val="414042"/>
                </a:solidFill>
                <a:latin typeface="Tahoma"/>
                <a:cs typeface="Tahoma"/>
              </a:rPr>
              <a:t>rs</a:t>
            </a:r>
            <a:r>
              <a:rPr sz="614" spc="-116" dirty="0">
                <a:solidFill>
                  <a:srgbClr val="414042"/>
                </a:solidFill>
                <a:latin typeface="Tahoma"/>
                <a:cs typeface="Tahoma"/>
              </a:rPr>
              <a:t>o</a:t>
            </a:r>
            <a:r>
              <a:rPr sz="614" spc="-130" dirty="0">
                <a:solidFill>
                  <a:srgbClr val="414042"/>
                </a:solidFill>
                <a:latin typeface="Tahoma"/>
                <a:cs typeface="Tahoma"/>
              </a:rPr>
              <a:t>n</a:t>
            </a:r>
            <a:r>
              <a:rPr sz="614" spc="-44" dirty="0">
                <a:solidFill>
                  <a:srgbClr val="414042"/>
                </a:solidFill>
                <a:latin typeface="Tahoma"/>
                <a:cs typeface="Tahoma"/>
              </a:rPr>
              <a:t>’</a:t>
            </a:r>
            <a:r>
              <a:rPr sz="614" spc="-78" dirty="0">
                <a:solidFill>
                  <a:srgbClr val="414042"/>
                </a:solidFill>
                <a:latin typeface="Tahoma"/>
                <a:cs typeface="Tahoma"/>
              </a:rPr>
              <a:t>s  </a:t>
            </a:r>
            <a:r>
              <a:rPr sz="614" spc="-58" dirty="0">
                <a:solidFill>
                  <a:srgbClr val="414042"/>
                </a:solidFill>
                <a:latin typeface="Tahoma"/>
                <a:cs typeface="Tahoma"/>
              </a:rPr>
              <a:t>perceptions.</a:t>
            </a:r>
            <a:endParaRPr sz="614" dirty="0">
              <a:latin typeface="Tahoma"/>
              <a:cs typeface="Tahoma"/>
            </a:endParaRPr>
          </a:p>
        </p:txBody>
      </p:sp>
      <p:sp>
        <p:nvSpPr>
          <p:cNvPr id="123" name="object 123"/>
          <p:cNvSpPr/>
          <p:nvPr/>
        </p:nvSpPr>
        <p:spPr>
          <a:xfrm>
            <a:off x="1108364" y="4801466"/>
            <a:ext cx="4065010" cy="0"/>
          </a:xfrm>
          <a:custGeom>
            <a:avLst/>
            <a:gdLst/>
            <a:ahLst/>
            <a:cxnLst/>
            <a:rect l="l" t="t" r="r" b="b"/>
            <a:pathLst>
              <a:path w="5962015">
                <a:moveTo>
                  <a:pt x="0" y="0"/>
                </a:moveTo>
                <a:lnTo>
                  <a:pt x="5962015" y="0"/>
                </a:lnTo>
              </a:path>
            </a:pathLst>
          </a:custGeom>
          <a:ln w="6350">
            <a:solidFill>
              <a:srgbClr val="929497"/>
            </a:solidFill>
          </a:ln>
        </p:spPr>
        <p:txBody>
          <a:bodyPr wrap="square" lIns="0" tIns="0" rIns="0" bIns="0" rtlCol="0"/>
          <a:lstStyle/>
          <a:p>
            <a:endParaRPr sz="1227" dirty="0"/>
          </a:p>
        </p:txBody>
      </p:sp>
      <p:sp>
        <p:nvSpPr>
          <p:cNvPr id="124" name="object 124"/>
          <p:cNvSpPr/>
          <p:nvPr/>
        </p:nvSpPr>
        <p:spPr>
          <a:xfrm>
            <a:off x="7012564" y="4801466"/>
            <a:ext cx="4065010" cy="0"/>
          </a:xfrm>
          <a:custGeom>
            <a:avLst/>
            <a:gdLst/>
            <a:ahLst/>
            <a:cxnLst/>
            <a:rect l="l" t="t" r="r" b="b"/>
            <a:pathLst>
              <a:path w="5962015">
                <a:moveTo>
                  <a:pt x="0" y="0"/>
                </a:moveTo>
                <a:lnTo>
                  <a:pt x="5962015" y="0"/>
                </a:lnTo>
              </a:path>
            </a:pathLst>
          </a:custGeom>
          <a:ln w="6350">
            <a:solidFill>
              <a:srgbClr val="929497"/>
            </a:solidFill>
          </a:ln>
        </p:spPr>
        <p:txBody>
          <a:bodyPr wrap="square" lIns="0" tIns="0" rIns="0" bIns="0" rtlCol="0"/>
          <a:lstStyle/>
          <a:p>
            <a:endParaRPr sz="1227" dirty="0"/>
          </a:p>
        </p:txBody>
      </p:sp>
      <p:grpSp>
        <p:nvGrpSpPr>
          <p:cNvPr id="125" name="object 125"/>
          <p:cNvGrpSpPr/>
          <p:nvPr/>
        </p:nvGrpSpPr>
        <p:grpSpPr>
          <a:xfrm>
            <a:off x="2102427" y="4862945"/>
            <a:ext cx="990600" cy="578427"/>
            <a:chOff x="1915160" y="7132319"/>
            <a:chExt cx="1452880" cy="848360"/>
          </a:xfrm>
        </p:grpSpPr>
        <p:sp>
          <p:nvSpPr>
            <p:cNvPr id="126" name="object 126"/>
            <p:cNvSpPr/>
            <p:nvPr/>
          </p:nvSpPr>
          <p:spPr>
            <a:xfrm>
              <a:off x="1993265" y="7200264"/>
              <a:ext cx="1368425" cy="774065"/>
            </a:xfrm>
            <a:custGeom>
              <a:avLst/>
              <a:gdLst/>
              <a:ahLst/>
              <a:cxnLst/>
              <a:rect l="l" t="t" r="r" b="b"/>
              <a:pathLst>
                <a:path w="1368425" h="774065">
                  <a:moveTo>
                    <a:pt x="0" y="0"/>
                  </a:moveTo>
                  <a:lnTo>
                    <a:pt x="0" y="774064"/>
                  </a:lnTo>
                  <a:lnTo>
                    <a:pt x="1299845" y="774064"/>
                  </a:lnTo>
                  <a:lnTo>
                    <a:pt x="1368425" y="705484"/>
                  </a:lnTo>
                  <a:lnTo>
                    <a:pt x="1368425" y="0"/>
                  </a:lnTo>
                  <a:lnTo>
                    <a:pt x="0" y="0"/>
                  </a:lnTo>
                  <a:close/>
                </a:path>
              </a:pathLst>
            </a:custGeom>
            <a:ln w="12700">
              <a:solidFill>
                <a:srgbClr val="C6C7C9"/>
              </a:solidFill>
            </a:ln>
          </p:spPr>
          <p:txBody>
            <a:bodyPr wrap="square" lIns="0" tIns="0" rIns="0" bIns="0" rtlCol="0"/>
            <a:lstStyle/>
            <a:p>
              <a:endParaRPr sz="1227" dirty="0"/>
            </a:p>
          </p:txBody>
        </p:sp>
        <p:pic>
          <p:nvPicPr>
            <p:cNvPr id="127" name="object 127"/>
            <p:cNvPicPr/>
            <p:nvPr/>
          </p:nvPicPr>
          <p:blipFill>
            <a:blip r:embed="rId4" cstate="print"/>
            <a:stretch>
              <a:fillRect/>
            </a:stretch>
          </p:blipFill>
          <p:spPr>
            <a:xfrm>
              <a:off x="1915160" y="7132319"/>
              <a:ext cx="160007" cy="160018"/>
            </a:xfrm>
            <a:prstGeom prst="rect">
              <a:avLst/>
            </a:prstGeom>
          </p:spPr>
        </p:pic>
      </p:grpSp>
      <p:sp>
        <p:nvSpPr>
          <p:cNvPr id="128" name="object 128"/>
          <p:cNvSpPr txBox="1"/>
          <p:nvPr/>
        </p:nvSpPr>
        <p:spPr>
          <a:xfrm>
            <a:off x="2229095" y="4977938"/>
            <a:ext cx="728230" cy="386359"/>
          </a:xfrm>
          <a:prstGeom prst="rect">
            <a:avLst/>
          </a:prstGeom>
        </p:spPr>
        <p:txBody>
          <a:bodyPr vert="horz" wrap="square" lIns="0" tIns="8226" rIns="0" bIns="0" rtlCol="0">
            <a:spAutoFit/>
          </a:bodyPr>
          <a:lstStyle/>
          <a:p>
            <a:pPr marL="8659" marR="3464">
              <a:lnSpc>
                <a:spcPct val="100400"/>
              </a:lnSpc>
              <a:spcBef>
                <a:spcPts val="65"/>
              </a:spcBef>
            </a:pPr>
            <a:r>
              <a:rPr sz="614" spc="-130" dirty="0">
                <a:solidFill>
                  <a:srgbClr val="414042"/>
                </a:solidFill>
                <a:latin typeface="Tahoma"/>
                <a:cs typeface="Tahoma"/>
              </a:rPr>
              <a:t>A</a:t>
            </a:r>
            <a:r>
              <a:rPr sz="614" spc="-7" dirty="0">
                <a:solidFill>
                  <a:srgbClr val="414042"/>
                </a:solidFill>
                <a:latin typeface="Tahoma"/>
                <a:cs typeface="Tahoma"/>
              </a:rPr>
              <a:t> </a:t>
            </a:r>
            <a:r>
              <a:rPr sz="614" spc="-102" dirty="0">
                <a:solidFill>
                  <a:srgbClr val="414042"/>
                </a:solidFill>
                <a:latin typeface="Tahoma"/>
                <a:cs typeface="Tahoma"/>
              </a:rPr>
              <a:t>s</a:t>
            </a:r>
            <a:r>
              <a:rPr sz="614" spc="-68" dirty="0">
                <a:solidFill>
                  <a:srgbClr val="414042"/>
                </a:solidFill>
                <a:latin typeface="Tahoma"/>
                <a:cs typeface="Tahoma"/>
              </a:rPr>
              <a:t>t</a:t>
            </a:r>
            <a:r>
              <a:rPr sz="614" spc="-119" dirty="0">
                <a:solidFill>
                  <a:srgbClr val="414042"/>
                </a:solidFill>
                <a:latin typeface="Tahoma"/>
                <a:cs typeface="Tahoma"/>
              </a:rPr>
              <a:t>a</a:t>
            </a:r>
            <a:r>
              <a:rPr sz="614" spc="-65" dirty="0">
                <a:solidFill>
                  <a:srgbClr val="414042"/>
                </a:solidFill>
                <a:latin typeface="Tahoma"/>
                <a:cs typeface="Tahoma"/>
              </a:rPr>
              <a:t>f</a:t>
            </a:r>
            <a:r>
              <a:rPr sz="614" spc="-68" dirty="0">
                <a:solidFill>
                  <a:srgbClr val="414042"/>
                </a:solidFill>
                <a:latin typeface="Tahoma"/>
                <a:cs typeface="Tahoma"/>
              </a:rPr>
              <a:t>f</a:t>
            </a:r>
            <a:r>
              <a:rPr sz="614" spc="-3" dirty="0">
                <a:solidFill>
                  <a:srgbClr val="414042"/>
                </a:solidFill>
                <a:latin typeface="Tahoma"/>
                <a:cs typeface="Tahoma"/>
              </a:rPr>
              <a:t> </a:t>
            </a:r>
            <a:r>
              <a:rPr sz="614" spc="-123" dirty="0">
                <a:solidFill>
                  <a:srgbClr val="414042"/>
                </a:solidFill>
                <a:latin typeface="Tahoma"/>
                <a:cs typeface="Tahoma"/>
              </a:rPr>
              <a:t>p</a:t>
            </a:r>
            <a:r>
              <a:rPr sz="614" spc="-116" dirty="0">
                <a:solidFill>
                  <a:srgbClr val="414042"/>
                </a:solidFill>
                <a:latin typeface="Tahoma"/>
                <a:cs typeface="Tahoma"/>
              </a:rPr>
              <a:t>e</a:t>
            </a:r>
            <a:r>
              <a:rPr sz="614" spc="-85" dirty="0">
                <a:solidFill>
                  <a:srgbClr val="414042"/>
                </a:solidFill>
                <a:latin typeface="Tahoma"/>
                <a:cs typeface="Tahoma"/>
              </a:rPr>
              <a:t>r</a:t>
            </a:r>
            <a:r>
              <a:rPr sz="614" spc="-95"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7" dirty="0">
                <a:solidFill>
                  <a:srgbClr val="414042"/>
                </a:solidFill>
                <a:latin typeface="Tahoma"/>
                <a:cs typeface="Tahoma"/>
              </a:rPr>
              <a:t> </a:t>
            </a:r>
            <a:r>
              <a:rPr sz="614" spc="-123" dirty="0">
                <a:solidFill>
                  <a:srgbClr val="414042"/>
                </a:solidFill>
                <a:latin typeface="Tahoma"/>
                <a:cs typeface="Tahoma"/>
              </a:rPr>
              <a:t>q</a:t>
            </a:r>
            <a:r>
              <a:rPr sz="614" spc="-130" dirty="0">
                <a:solidFill>
                  <a:srgbClr val="414042"/>
                </a:solidFill>
                <a:latin typeface="Tahoma"/>
                <a:cs typeface="Tahoma"/>
              </a:rPr>
              <a:t>u</a:t>
            </a:r>
            <a:r>
              <a:rPr sz="614" spc="-44" dirty="0">
                <a:solidFill>
                  <a:srgbClr val="414042"/>
                </a:solidFill>
                <a:latin typeface="Tahoma"/>
                <a:cs typeface="Tahoma"/>
              </a:rPr>
              <a:t>i</a:t>
            </a:r>
            <a:r>
              <a:rPr sz="614" spc="-106" dirty="0">
                <a:solidFill>
                  <a:srgbClr val="414042"/>
                </a:solidFill>
                <a:latin typeface="Tahoma"/>
                <a:cs typeface="Tahoma"/>
              </a:rPr>
              <a:t>c</a:t>
            </a:r>
            <a:r>
              <a:rPr sz="614" spc="-112" dirty="0">
                <a:solidFill>
                  <a:srgbClr val="414042"/>
                </a:solidFill>
                <a:latin typeface="Tahoma"/>
                <a:cs typeface="Tahoma"/>
              </a:rPr>
              <a:t>k</a:t>
            </a:r>
            <a:r>
              <a:rPr sz="614" spc="-44" dirty="0">
                <a:solidFill>
                  <a:srgbClr val="414042"/>
                </a:solidFill>
                <a:latin typeface="Tahoma"/>
                <a:cs typeface="Tahoma"/>
              </a:rPr>
              <a:t>l</a:t>
            </a:r>
            <a:r>
              <a:rPr sz="614" spc="-109" dirty="0">
                <a:solidFill>
                  <a:srgbClr val="414042"/>
                </a:solidFill>
                <a:latin typeface="Tahoma"/>
                <a:cs typeface="Tahoma"/>
              </a:rPr>
              <a:t>y</a:t>
            </a:r>
            <a:r>
              <a:rPr sz="614" dirty="0">
                <a:solidFill>
                  <a:srgbClr val="414042"/>
                </a:solidFill>
                <a:latin typeface="Tahoma"/>
                <a:cs typeface="Tahoma"/>
              </a:rPr>
              <a:t> </a:t>
            </a:r>
            <a:r>
              <a:rPr sz="614" spc="-85" dirty="0">
                <a:solidFill>
                  <a:srgbClr val="414042"/>
                </a:solidFill>
                <a:latin typeface="Tahoma"/>
                <a:cs typeface="Tahoma"/>
              </a:rPr>
              <a:t>r</a:t>
            </a:r>
            <a:r>
              <a:rPr sz="614" spc="-116" dirty="0">
                <a:solidFill>
                  <a:srgbClr val="414042"/>
                </a:solidFill>
                <a:latin typeface="Tahoma"/>
                <a:cs typeface="Tahoma"/>
              </a:rPr>
              <a:t>e</a:t>
            </a:r>
            <a:r>
              <a:rPr sz="614" spc="-102" dirty="0">
                <a:solidFill>
                  <a:srgbClr val="414042"/>
                </a:solidFill>
                <a:latin typeface="Tahoma"/>
                <a:cs typeface="Tahoma"/>
              </a:rPr>
              <a:t>s</a:t>
            </a:r>
            <a:r>
              <a:rPr sz="614" spc="-116" dirty="0">
                <a:solidFill>
                  <a:srgbClr val="414042"/>
                </a:solidFill>
                <a:latin typeface="Tahoma"/>
                <a:cs typeface="Tahoma"/>
              </a:rPr>
              <a:t>o</a:t>
            </a:r>
            <a:r>
              <a:rPr sz="614" spc="-82" dirty="0">
                <a:solidFill>
                  <a:srgbClr val="414042"/>
                </a:solidFill>
                <a:latin typeface="Tahoma"/>
                <a:cs typeface="Tahoma"/>
              </a:rPr>
              <a:t>lv</a:t>
            </a:r>
            <a:r>
              <a:rPr sz="614" spc="-89" dirty="0">
                <a:solidFill>
                  <a:srgbClr val="414042"/>
                </a:solidFill>
                <a:latin typeface="Tahoma"/>
                <a:cs typeface="Tahoma"/>
              </a:rPr>
              <a:t>es  </a:t>
            </a:r>
            <a:r>
              <a:rPr sz="614" spc="-106" dirty="0">
                <a:solidFill>
                  <a:srgbClr val="414042"/>
                </a:solidFill>
                <a:latin typeface="Tahoma"/>
                <a:cs typeface="Tahoma"/>
              </a:rPr>
              <a:t>c</a:t>
            </a:r>
            <a:r>
              <a:rPr sz="614" spc="-116" dirty="0">
                <a:solidFill>
                  <a:srgbClr val="414042"/>
                </a:solidFill>
                <a:latin typeface="Tahoma"/>
                <a:cs typeface="Tahoma"/>
              </a:rPr>
              <a:t>o</a:t>
            </a:r>
            <a:r>
              <a:rPr sz="614" spc="-123" dirty="0">
                <a:solidFill>
                  <a:srgbClr val="414042"/>
                </a:solidFill>
                <a:latin typeface="Tahoma"/>
                <a:cs typeface="Tahoma"/>
              </a:rPr>
              <a:t>n</a:t>
            </a:r>
            <a:r>
              <a:rPr sz="614" spc="-75" dirty="0">
                <a:solidFill>
                  <a:srgbClr val="414042"/>
                </a:solidFill>
                <a:latin typeface="Tahoma"/>
                <a:cs typeface="Tahoma"/>
              </a:rPr>
              <a:t>f</a:t>
            </a:r>
            <a:r>
              <a:rPr sz="614" spc="-55" dirty="0">
                <a:solidFill>
                  <a:srgbClr val="414042"/>
                </a:solidFill>
                <a:latin typeface="Tahoma"/>
                <a:cs typeface="Tahoma"/>
              </a:rPr>
              <a:t>li</a:t>
            </a:r>
            <a:r>
              <a:rPr sz="614" spc="-95" dirty="0">
                <a:solidFill>
                  <a:srgbClr val="414042"/>
                </a:solidFill>
                <a:latin typeface="Tahoma"/>
                <a:cs typeface="Tahoma"/>
              </a:rPr>
              <a:t>c</a:t>
            </a:r>
            <a:r>
              <a:rPr sz="614" spc="-75" dirty="0">
                <a:solidFill>
                  <a:srgbClr val="414042"/>
                </a:solidFill>
                <a:latin typeface="Tahoma"/>
                <a:cs typeface="Tahoma"/>
              </a:rPr>
              <a:t>t</a:t>
            </a:r>
            <a:r>
              <a:rPr sz="614" spc="-95" dirty="0">
                <a:solidFill>
                  <a:srgbClr val="414042"/>
                </a:solidFill>
                <a:latin typeface="Tahoma"/>
                <a:cs typeface="Tahoma"/>
              </a:rPr>
              <a:t>s</a:t>
            </a:r>
            <a:r>
              <a:rPr sz="614" spc="-44" dirty="0">
                <a:solidFill>
                  <a:srgbClr val="414042"/>
                </a:solidFill>
                <a:latin typeface="Tahoma"/>
                <a:cs typeface="Tahoma"/>
              </a:rPr>
              <a:t> </a:t>
            </a:r>
            <a:r>
              <a:rPr sz="614" spc="-95" dirty="0">
                <a:solidFill>
                  <a:srgbClr val="414042"/>
                </a:solidFill>
                <a:latin typeface="Tahoma"/>
                <a:cs typeface="Tahoma"/>
              </a:rPr>
              <a:t>s</a:t>
            </a:r>
            <a:r>
              <a:rPr sz="614" spc="-123" dirty="0">
                <a:solidFill>
                  <a:srgbClr val="414042"/>
                </a:solidFill>
                <a:latin typeface="Tahoma"/>
                <a:cs typeface="Tahoma"/>
              </a:rPr>
              <a:t>e</a:t>
            </a:r>
            <a:r>
              <a:rPr sz="614" spc="-112" dirty="0">
                <a:solidFill>
                  <a:srgbClr val="414042"/>
                </a:solidFill>
                <a:latin typeface="Tahoma"/>
                <a:cs typeface="Tahoma"/>
              </a:rPr>
              <a:t>v</a:t>
            </a:r>
            <a:r>
              <a:rPr sz="614" spc="-102" dirty="0">
                <a:solidFill>
                  <a:srgbClr val="414042"/>
                </a:solidFill>
                <a:latin typeface="Tahoma"/>
                <a:cs typeface="Tahoma"/>
              </a:rPr>
              <a:t>ere</a:t>
            </a:r>
            <a:r>
              <a:rPr sz="614" spc="-51" dirty="0">
                <a:solidFill>
                  <a:srgbClr val="414042"/>
                </a:solidFill>
                <a:latin typeface="Tahoma"/>
                <a:cs typeface="Tahoma"/>
              </a:rPr>
              <a:t> </a:t>
            </a:r>
            <a:r>
              <a:rPr sz="614" spc="-116" dirty="0">
                <a:solidFill>
                  <a:srgbClr val="414042"/>
                </a:solidFill>
                <a:latin typeface="Tahoma"/>
                <a:cs typeface="Tahoma"/>
              </a:rPr>
              <a:t>e</a:t>
            </a:r>
            <a:r>
              <a:rPr sz="614" spc="-123" dirty="0">
                <a:solidFill>
                  <a:srgbClr val="414042"/>
                </a:solidFill>
                <a:latin typeface="Tahoma"/>
                <a:cs typeface="Tahoma"/>
              </a:rPr>
              <a:t>n</a:t>
            </a:r>
            <a:r>
              <a:rPr sz="614" spc="-116" dirty="0">
                <a:solidFill>
                  <a:srgbClr val="414042"/>
                </a:solidFill>
                <a:latin typeface="Tahoma"/>
                <a:cs typeface="Tahoma"/>
              </a:rPr>
              <a:t>o</a:t>
            </a:r>
            <a:r>
              <a:rPr sz="614" spc="-123" dirty="0">
                <a:solidFill>
                  <a:srgbClr val="414042"/>
                </a:solidFill>
                <a:latin typeface="Tahoma"/>
                <a:cs typeface="Tahoma"/>
              </a:rPr>
              <a:t>u</a:t>
            </a:r>
            <a:r>
              <a:rPr sz="614" spc="-119" dirty="0">
                <a:solidFill>
                  <a:srgbClr val="414042"/>
                </a:solidFill>
                <a:latin typeface="Tahoma"/>
                <a:cs typeface="Tahoma"/>
              </a:rPr>
              <a:t>gh</a:t>
            </a:r>
            <a:r>
              <a:rPr sz="614" spc="-48" dirty="0">
                <a:solidFill>
                  <a:srgbClr val="414042"/>
                </a:solidFill>
                <a:latin typeface="Tahoma"/>
                <a:cs typeface="Tahoma"/>
              </a:rPr>
              <a:t> </a:t>
            </a:r>
            <a:r>
              <a:rPr sz="614" spc="-85" dirty="0">
                <a:solidFill>
                  <a:srgbClr val="414042"/>
                </a:solidFill>
                <a:latin typeface="Tahoma"/>
                <a:cs typeface="Tahoma"/>
              </a:rPr>
              <a:t>to  </a:t>
            </a:r>
            <a:r>
              <a:rPr sz="614" spc="-139" dirty="0">
                <a:solidFill>
                  <a:srgbClr val="414042"/>
                </a:solidFill>
                <a:latin typeface="Tahoma"/>
                <a:cs typeface="Tahoma"/>
              </a:rPr>
              <a:t>w</a:t>
            </a:r>
            <a:r>
              <a:rPr sz="614" spc="-106" dirty="0">
                <a:solidFill>
                  <a:srgbClr val="414042"/>
                </a:solidFill>
                <a:latin typeface="Tahoma"/>
                <a:cs typeface="Tahoma"/>
              </a:rPr>
              <a:t>a</a:t>
            </a:r>
            <a:r>
              <a:rPr sz="614" spc="-68" dirty="0">
                <a:solidFill>
                  <a:srgbClr val="414042"/>
                </a:solidFill>
                <a:latin typeface="Tahoma"/>
                <a:cs typeface="Tahoma"/>
              </a:rPr>
              <a:t>rr</a:t>
            </a:r>
            <a:r>
              <a:rPr sz="614" spc="-106" dirty="0">
                <a:solidFill>
                  <a:srgbClr val="414042"/>
                </a:solidFill>
                <a:latin typeface="Tahoma"/>
                <a:cs typeface="Tahoma"/>
              </a:rPr>
              <a:t>a</a:t>
            </a:r>
            <a:r>
              <a:rPr sz="614" spc="-82" dirty="0">
                <a:solidFill>
                  <a:srgbClr val="414042"/>
                </a:solidFill>
                <a:latin typeface="Tahoma"/>
                <a:cs typeface="Tahoma"/>
              </a:rPr>
              <a:t>nt</a:t>
            </a:r>
            <a:r>
              <a:rPr sz="614" spc="-61" dirty="0">
                <a:solidFill>
                  <a:srgbClr val="414042"/>
                </a:solidFill>
                <a:latin typeface="Tahoma"/>
                <a:cs typeface="Tahoma"/>
              </a:rPr>
              <a:t> </a:t>
            </a:r>
            <a:r>
              <a:rPr sz="614" spc="-72" dirty="0">
                <a:solidFill>
                  <a:srgbClr val="414042"/>
                </a:solidFill>
                <a:latin typeface="Tahoma"/>
                <a:cs typeface="Tahoma"/>
              </a:rPr>
              <a:t>t</a:t>
            </a:r>
            <a:r>
              <a:rPr sz="614" spc="-99" dirty="0">
                <a:solidFill>
                  <a:srgbClr val="414042"/>
                </a:solidFill>
                <a:latin typeface="Tahoma"/>
                <a:cs typeface="Tahoma"/>
              </a:rPr>
              <a:t>he</a:t>
            </a:r>
            <a:r>
              <a:rPr sz="614" spc="-65" dirty="0">
                <a:solidFill>
                  <a:srgbClr val="414042"/>
                </a:solidFill>
                <a:latin typeface="Tahoma"/>
                <a:cs typeface="Tahoma"/>
              </a:rPr>
              <a:t> </a:t>
            </a:r>
            <a:r>
              <a:rPr sz="614" spc="-106" dirty="0">
                <a:solidFill>
                  <a:srgbClr val="414042"/>
                </a:solidFill>
                <a:latin typeface="Tahoma"/>
                <a:cs typeface="Tahoma"/>
              </a:rPr>
              <a:t>e</a:t>
            </a:r>
            <a:r>
              <a:rPr sz="614" spc="-102" dirty="0">
                <a:solidFill>
                  <a:srgbClr val="414042"/>
                </a:solidFill>
                <a:latin typeface="Tahoma"/>
                <a:cs typeface="Tahoma"/>
              </a:rPr>
              <a:t>xpu</a:t>
            </a:r>
            <a:r>
              <a:rPr sz="614" spc="-44" dirty="0">
                <a:solidFill>
                  <a:srgbClr val="414042"/>
                </a:solidFill>
                <a:latin typeface="Tahoma"/>
                <a:cs typeface="Tahoma"/>
              </a:rPr>
              <a:t>l</a:t>
            </a:r>
            <a:r>
              <a:rPr sz="614" spc="-89" dirty="0">
                <a:solidFill>
                  <a:srgbClr val="414042"/>
                </a:solidFill>
                <a:latin typeface="Tahoma"/>
                <a:cs typeface="Tahoma"/>
              </a:rPr>
              <a:t>s</a:t>
            </a:r>
            <a:r>
              <a:rPr sz="614" spc="-37" dirty="0">
                <a:solidFill>
                  <a:srgbClr val="414042"/>
                </a:solidFill>
                <a:latin typeface="Tahoma"/>
                <a:cs typeface="Tahoma"/>
              </a:rPr>
              <a:t>i</a:t>
            </a:r>
            <a:r>
              <a:rPr sz="614" spc="-109" dirty="0">
                <a:solidFill>
                  <a:srgbClr val="414042"/>
                </a:solidFill>
                <a:latin typeface="Tahoma"/>
                <a:cs typeface="Tahoma"/>
              </a:rPr>
              <a:t>o</a:t>
            </a:r>
            <a:r>
              <a:rPr sz="614" spc="-99" dirty="0">
                <a:solidFill>
                  <a:srgbClr val="414042"/>
                </a:solidFill>
                <a:latin typeface="Tahoma"/>
                <a:cs typeface="Tahoma"/>
              </a:rPr>
              <a:t>n</a:t>
            </a:r>
            <a:r>
              <a:rPr sz="614" spc="-61" dirty="0">
                <a:solidFill>
                  <a:srgbClr val="414042"/>
                </a:solidFill>
                <a:latin typeface="Tahoma"/>
                <a:cs typeface="Tahoma"/>
              </a:rPr>
              <a:t> </a:t>
            </a:r>
            <a:r>
              <a:rPr sz="614" spc="-78" dirty="0">
                <a:solidFill>
                  <a:srgbClr val="414042"/>
                </a:solidFill>
                <a:latin typeface="Tahoma"/>
                <a:cs typeface="Tahoma"/>
              </a:rPr>
              <a:t>of</a:t>
            </a:r>
            <a:r>
              <a:rPr sz="614" spc="-61" dirty="0">
                <a:solidFill>
                  <a:srgbClr val="414042"/>
                </a:solidFill>
                <a:latin typeface="Tahoma"/>
                <a:cs typeface="Tahoma"/>
              </a:rPr>
              <a:t> </a:t>
            </a:r>
            <a:r>
              <a:rPr sz="614" spc="-68" dirty="0">
                <a:solidFill>
                  <a:srgbClr val="414042"/>
                </a:solidFill>
                <a:latin typeface="Tahoma"/>
                <a:cs typeface="Tahoma"/>
              </a:rPr>
              <a:t>a  </a:t>
            </a:r>
            <a:r>
              <a:rPr sz="614" spc="-123" dirty="0">
                <a:solidFill>
                  <a:srgbClr val="414042"/>
                </a:solidFill>
                <a:latin typeface="Tahoma"/>
                <a:cs typeface="Tahoma"/>
              </a:rPr>
              <a:t>h</a:t>
            </a:r>
            <a:r>
              <a:rPr sz="614" spc="-119" dirty="0">
                <a:solidFill>
                  <a:srgbClr val="414042"/>
                </a:solidFill>
                <a:latin typeface="Tahoma"/>
                <a:cs typeface="Tahoma"/>
              </a:rPr>
              <a:t>a</a:t>
            </a:r>
            <a:r>
              <a:rPr sz="614" spc="-95" dirty="0">
                <a:solidFill>
                  <a:srgbClr val="414042"/>
                </a:solidFill>
                <a:latin typeface="Tahoma"/>
                <a:cs typeface="Tahoma"/>
              </a:rPr>
              <a:t>ra</a:t>
            </a:r>
            <a:r>
              <a:rPr sz="614" spc="-102" dirty="0">
                <a:solidFill>
                  <a:srgbClr val="414042"/>
                </a:solidFill>
                <a:latin typeface="Tahoma"/>
                <a:cs typeface="Tahoma"/>
              </a:rPr>
              <a:t>ss</a:t>
            </a:r>
            <a:r>
              <a:rPr sz="614" spc="-48"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61"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68" dirty="0">
                <a:solidFill>
                  <a:srgbClr val="414042"/>
                </a:solidFill>
                <a:latin typeface="Tahoma"/>
                <a:cs typeface="Tahoma"/>
              </a:rPr>
              <a:t>t</a:t>
            </a:r>
            <a:r>
              <a:rPr sz="614" spc="-65" dirty="0">
                <a:solidFill>
                  <a:srgbClr val="414042"/>
                </a:solidFill>
                <a:latin typeface="Tahoma"/>
                <a:cs typeface="Tahoma"/>
              </a:rPr>
              <a:t>.</a:t>
            </a:r>
            <a:endParaRPr sz="614" dirty="0">
              <a:latin typeface="Tahoma"/>
              <a:cs typeface="Tahoma"/>
            </a:endParaRPr>
          </a:p>
        </p:txBody>
      </p:sp>
      <p:grpSp>
        <p:nvGrpSpPr>
          <p:cNvPr id="129" name="object 129"/>
          <p:cNvGrpSpPr/>
          <p:nvPr/>
        </p:nvGrpSpPr>
        <p:grpSpPr>
          <a:xfrm>
            <a:off x="3144115" y="4862944"/>
            <a:ext cx="991466" cy="578427"/>
            <a:chOff x="3442968" y="7132318"/>
            <a:chExt cx="1454150" cy="848360"/>
          </a:xfrm>
        </p:grpSpPr>
        <p:sp>
          <p:nvSpPr>
            <p:cNvPr id="130" name="object 130"/>
            <p:cNvSpPr/>
            <p:nvPr/>
          </p:nvSpPr>
          <p:spPr>
            <a:xfrm>
              <a:off x="3522980" y="7200264"/>
              <a:ext cx="1367790" cy="774065"/>
            </a:xfrm>
            <a:custGeom>
              <a:avLst/>
              <a:gdLst/>
              <a:ahLst/>
              <a:cxnLst/>
              <a:rect l="l" t="t" r="r" b="b"/>
              <a:pathLst>
                <a:path w="1367789" h="774065">
                  <a:moveTo>
                    <a:pt x="0" y="0"/>
                  </a:moveTo>
                  <a:lnTo>
                    <a:pt x="0" y="774064"/>
                  </a:lnTo>
                  <a:lnTo>
                    <a:pt x="1299210" y="774064"/>
                  </a:lnTo>
                  <a:lnTo>
                    <a:pt x="1367790" y="705484"/>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31" name="object 131"/>
            <p:cNvPicPr/>
            <p:nvPr/>
          </p:nvPicPr>
          <p:blipFill>
            <a:blip r:embed="rId4" cstate="print"/>
            <a:stretch>
              <a:fillRect/>
            </a:stretch>
          </p:blipFill>
          <p:spPr>
            <a:xfrm>
              <a:off x="3442968" y="7132318"/>
              <a:ext cx="160019" cy="160019"/>
            </a:xfrm>
            <a:prstGeom prst="rect">
              <a:avLst/>
            </a:prstGeom>
          </p:spPr>
        </p:pic>
      </p:grpSp>
      <p:sp>
        <p:nvSpPr>
          <p:cNvPr id="132" name="object 132"/>
          <p:cNvSpPr txBox="1"/>
          <p:nvPr/>
        </p:nvSpPr>
        <p:spPr>
          <a:xfrm>
            <a:off x="3271404" y="4977938"/>
            <a:ext cx="737755" cy="386359"/>
          </a:xfrm>
          <a:prstGeom prst="rect">
            <a:avLst/>
          </a:prstGeom>
        </p:spPr>
        <p:txBody>
          <a:bodyPr vert="horz" wrap="square" lIns="0" tIns="8226" rIns="0" bIns="0" rtlCol="0">
            <a:spAutoFit/>
          </a:bodyPr>
          <a:lstStyle/>
          <a:p>
            <a:pPr marL="8659" marR="3464">
              <a:lnSpc>
                <a:spcPct val="100400"/>
              </a:lnSpc>
              <a:spcBef>
                <a:spcPts val="65"/>
              </a:spcBef>
            </a:pPr>
            <a:r>
              <a:rPr sz="614" spc="-106" dirty="0">
                <a:solidFill>
                  <a:srgbClr val="414042"/>
                </a:solidFill>
                <a:latin typeface="Tahoma"/>
                <a:cs typeface="Tahoma"/>
              </a:rPr>
              <a:t>S</a:t>
            </a:r>
            <a:r>
              <a:rPr sz="614" spc="-72" dirty="0">
                <a:solidFill>
                  <a:srgbClr val="414042"/>
                </a:solidFill>
                <a:latin typeface="Tahoma"/>
                <a:cs typeface="Tahoma"/>
              </a:rPr>
              <a:t>t</a:t>
            </a:r>
            <a:r>
              <a:rPr sz="614" spc="-99" dirty="0">
                <a:solidFill>
                  <a:srgbClr val="414042"/>
                </a:solidFill>
                <a:latin typeface="Tahoma"/>
                <a:cs typeface="Tahoma"/>
              </a:rPr>
              <a:t>a</a:t>
            </a:r>
            <a:r>
              <a:rPr sz="614" spc="-58" dirty="0">
                <a:solidFill>
                  <a:srgbClr val="414042"/>
                </a:solidFill>
                <a:latin typeface="Tahoma"/>
                <a:cs typeface="Tahoma"/>
              </a:rPr>
              <a:t>ff</a:t>
            </a:r>
            <a:r>
              <a:rPr sz="614" spc="-61" dirty="0">
                <a:solidFill>
                  <a:srgbClr val="414042"/>
                </a:solidFill>
                <a:latin typeface="Tahoma"/>
                <a:cs typeface="Tahoma"/>
              </a:rPr>
              <a:t> </a:t>
            </a:r>
            <a:r>
              <a:rPr sz="614" spc="-133" dirty="0">
                <a:solidFill>
                  <a:srgbClr val="414042"/>
                </a:solidFill>
                <a:latin typeface="Tahoma"/>
                <a:cs typeface="Tahoma"/>
              </a:rPr>
              <a:t>mo</a:t>
            </a:r>
            <a:r>
              <a:rPr sz="614" spc="-106" dirty="0">
                <a:solidFill>
                  <a:srgbClr val="414042"/>
                </a:solidFill>
                <a:latin typeface="Tahoma"/>
                <a:cs typeface="Tahoma"/>
              </a:rPr>
              <a:t>de</a:t>
            </a:r>
            <a:r>
              <a:rPr sz="614" spc="-41" dirty="0">
                <a:solidFill>
                  <a:srgbClr val="414042"/>
                </a:solidFill>
                <a:latin typeface="Tahoma"/>
                <a:cs typeface="Tahoma"/>
              </a:rPr>
              <a:t>l</a:t>
            </a:r>
            <a:r>
              <a:rPr sz="614" spc="-55" dirty="0">
                <a:solidFill>
                  <a:srgbClr val="414042"/>
                </a:solidFill>
                <a:latin typeface="Tahoma"/>
                <a:cs typeface="Tahoma"/>
              </a:rPr>
              <a:t> </a:t>
            </a:r>
            <a:r>
              <a:rPr sz="614" spc="-106" dirty="0">
                <a:solidFill>
                  <a:srgbClr val="414042"/>
                </a:solidFill>
                <a:latin typeface="Tahoma"/>
                <a:cs typeface="Tahoma"/>
              </a:rPr>
              <a:t>app</a:t>
            </a:r>
            <a:r>
              <a:rPr sz="614" spc="-61" dirty="0">
                <a:solidFill>
                  <a:srgbClr val="414042"/>
                </a:solidFill>
                <a:latin typeface="Tahoma"/>
                <a:cs typeface="Tahoma"/>
              </a:rPr>
              <a:t>r</a:t>
            </a:r>
            <a:r>
              <a:rPr sz="614" spc="-109" dirty="0">
                <a:solidFill>
                  <a:srgbClr val="414042"/>
                </a:solidFill>
                <a:latin typeface="Tahoma"/>
                <a:cs typeface="Tahoma"/>
              </a:rPr>
              <a:t>o</a:t>
            </a:r>
            <a:r>
              <a:rPr sz="614" spc="-106" dirty="0">
                <a:solidFill>
                  <a:srgbClr val="414042"/>
                </a:solidFill>
                <a:latin typeface="Tahoma"/>
                <a:cs typeface="Tahoma"/>
              </a:rPr>
              <a:t>p</a:t>
            </a:r>
            <a:r>
              <a:rPr sz="614" spc="-72" dirty="0">
                <a:solidFill>
                  <a:srgbClr val="414042"/>
                </a:solidFill>
                <a:latin typeface="Tahoma"/>
                <a:cs typeface="Tahoma"/>
              </a:rPr>
              <a:t>riat</a:t>
            </a:r>
            <a:r>
              <a:rPr sz="614" spc="-68" dirty="0">
                <a:solidFill>
                  <a:srgbClr val="414042"/>
                </a:solidFill>
                <a:latin typeface="Tahoma"/>
                <a:cs typeface="Tahoma"/>
              </a:rPr>
              <a:t>e  </a:t>
            </a:r>
            <a:r>
              <a:rPr sz="614" spc="-85" dirty="0">
                <a:solidFill>
                  <a:srgbClr val="414042"/>
                </a:solidFill>
                <a:latin typeface="Tahoma"/>
                <a:cs typeface="Tahoma"/>
              </a:rPr>
              <a:t>r</a:t>
            </a:r>
            <a:r>
              <a:rPr sz="614" spc="-106" dirty="0">
                <a:solidFill>
                  <a:srgbClr val="414042"/>
                </a:solidFill>
                <a:latin typeface="Tahoma"/>
                <a:cs typeface="Tahoma"/>
              </a:rPr>
              <a:t>es</a:t>
            </a:r>
            <a:r>
              <a:rPr sz="614" spc="-130" dirty="0">
                <a:solidFill>
                  <a:srgbClr val="414042"/>
                </a:solidFill>
                <a:latin typeface="Tahoma"/>
                <a:cs typeface="Tahoma"/>
              </a:rPr>
              <a:t>p</a:t>
            </a:r>
            <a:r>
              <a:rPr sz="614" spc="-116" dirty="0">
                <a:solidFill>
                  <a:srgbClr val="414042"/>
                </a:solidFill>
                <a:latin typeface="Tahoma"/>
                <a:cs typeface="Tahoma"/>
              </a:rPr>
              <a:t>e</a:t>
            </a:r>
            <a:r>
              <a:rPr sz="614" spc="-106" dirty="0">
                <a:solidFill>
                  <a:srgbClr val="414042"/>
                </a:solidFill>
                <a:latin typeface="Tahoma"/>
                <a:cs typeface="Tahoma"/>
              </a:rPr>
              <a:t>c</a:t>
            </a:r>
            <a:r>
              <a:rPr sz="614" spc="-72" dirty="0">
                <a:solidFill>
                  <a:srgbClr val="414042"/>
                </a:solidFill>
                <a:latin typeface="Tahoma"/>
                <a:cs typeface="Tahoma"/>
              </a:rPr>
              <a:t>t</a:t>
            </a:r>
            <a:r>
              <a:rPr sz="614" spc="-34" dirty="0">
                <a:solidFill>
                  <a:srgbClr val="414042"/>
                </a:solidFill>
                <a:latin typeface="Tahoma"/>
                <a:cs typeface="Tahoma"/>
              </a:rPr>
              <a:t> </a:t>
            </a:r>
            <a:r>
              <a:rPr sz="614" spc="-112" dirty="0">
                <a:solidFill>
                  <a:srgbClr val="414042"/>
                </a:solidFill>
                <a:latin typeface="Tahoma"/>
                <a:cs typeface="Tahoma"/>
              </a:rPr>
              <a:t>a</a:t>
            </a:r>
            <a:r>
              <a:rPr sz="614" spc="-123" dirty="0">
                <a:solidFill>
                  <a:srgbClr val="414042"/>
                </a:solidFill>
                <a:latin typeface="Tahoma"/>
                <a:cs typeface="Tahoma"/>
              </a:rPr>
              <a:t>n</a:t>
            </a:r>
            <a:r>
              <a:rPr sz="614" spc="-119" dirty="0">
                <a:solidFill>
                  <a:srgbClr val="414042"/>
                </a:solidFill>
                <a:latin typeface="Tahoma"/>
                <a:cs typeface="Tahoma"/>
              </a:rPr>
              <a:t>d</a:t>
            </a:r>
            <a:r>
              <a:rPr sz="614" spc="-48" dirty="0">
                <a:solidFill>
                  <a:srgbClr val="414042"/>
                </a:solidFill>
                <a:latin typeface="Tahoma"/>
                <a:cs typeface="Tahoma"/>
              </a:rPr>
              <a:t> </a:t>
            </a:r>
            <a:r>
              <a:rPr sz="614" spc="-95" dirty="0">
                <a:solidFill>
                  <a:srgbClr val="414042"/>
                </a:solidFill>
                <a:latin typeface="Tahoma"/>
                <a:cs typeface="Tahoma"/>
              </a:rPr>
              <a:t>c</a:t>
            </a:r>
            <a:r>
              <a:rPr sz="614" spc="-126" dirty="0">
                <a:solidFill>
                  <a:srgbClr val="414042"/>
                </a:solidFill>
                <a:latin typeface="Tahoma"/>
                <a:cs typeface="Tahoma"/>
              </a:rPr>
              <a:t>o</a:t>
            </a:r>
            <a:r>
              <a:rPr sz="614" spc="-112" dirty="0">
                <a:solidFill>
                  <a:srgbClr val="414042"/>
                </a:solidFill>
                <a:latin typeface="Tahoma"/>
                <a:cs typeface="Tahoma"/>
              </a:rPr>
              <a:t>a</a:t>
            </a:r>
            <a:r>
              <a:rPr sz="614" spc="-95" dirty="0">
                <a:solidFill>
                  <a:srgbClr val="414042"/>
                </a:solidFill>
                <a:latin typeface="Tahoma"/>
                <a:cs typeface="Tahoma"/>
              </a:rPr>
              <a:t>c</a:t>
            </a:r>
            <a:r>
              <a:rPr sz="614" spc="-119" dirty="0">
                <a:solidFill>
                  <a:srgbClr val="414042"/>
                </a:solidFill>
                <a:latin typeface="Tahoma"/>
                <a:cs typeface="Tahoma"/>
              </a:rPr>
              <a:t>h</a:t>
            </a:r>
            <a:r>
              <a:rPr sz="614" spc="-41"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68" dirty="0">
                <a:solidFill>
                  <a:srgbClr val="414042"/>
                </a:solidFill>
                <a:latin typeface="Tahoma"/>
                <a:cs typeface="Tahoma"/>
              </a:rPr>
              <a:t>t</a:t>
            </a:r>
            <a:r>
              <a:rPr sz="614" spc="-95" dirty="0">
                <a:solidFill>
                  <a:srgbClr val="414042"/>
                </a:solidFill>
                <a:latin typeface="Tahoma"/>
                <a:cs typeface="Tahoma"/>
              </a:rPr>
              <a:t>s</a:t>
            </a:r>
            <a:r>
              <a:rPr sz="614" spc="-44"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89" dirty="0">
                <a:solidFill>
                  <a:srgbClr val="414042"/>
                </a:solidFill>
                <a:latin typeface="Tahoma"/>
                <a:cs typeface="Tahoma"/>
              </a:rPr>
              <a:t>at  </a:t>
            </a:r>
            <a:r>
              <a:rPr sz="614" spc="-106" dirty="0">
                <a:solidFill>
                  <a:srgbClr val="414042"/>
                </a:solidFill>
                <a:latin typeface="Tahoma"/>
                <a:cs typeface="Tahoma"/>
              </a:rPr>
              <a:t>e</a:t>
            </a:r>
            <a:r>
              <a:rPr sz="614" spc="-102" dirty="0">
                <a:solidFill>
                  <a:srgbClr val="414042"/>
                </a:solidFill>
                <a:latin typeface="Tahoma"/>
                <a:cs typeface="Tahoma"/>
              </a:rPr>
              <a:t>xp</a:t>
            </a:r>
            <a:r>
              <a:rPr sz="614" spc="-68" dirty="0">
                <a:solidFill>
                  <a:srgbClr val="414042"/>
                </a:solidFill>
                <a:latin typeface="Tahoma"/>
                <a:cs typeface="Tahoma"/>
              </a:rPr>
              <a:t>r</a:t>
            </a:r>
            <a:r>
              <a:rPr sz="614" spc="-99" dirty="0">
                <a:solidFill>
                  <a:srgbClr val="414042"/>
                </a:solidFill>
                <a:latin typeface="Tahoma"/>
                <a:cs typeface="Tahoma"/>
              </a:rPr>
              <a:t>es</a:t>
            </a:r>
            <a:r>
              <a:rPr sz="614" spc="-82" dirty="0">
                <a:solidFill>
                  <a:srgbClr val="414042"/>
                </a:solidFill>
                <a:latin typeface="Tahoma"/>
                <a:cs typeface="Tahoma"/>
              </a:rPr>
              <a:t>s</a:t>
            </a:r>
            <a:r>
              <a:rPr sz="614" spc="-68" dirty="0">
                <a:solidFill>
                  <a:srgbClr val="414042"/>
                </a:solidFill>
                <a:latin typeface="Tahoma"/>
                <a:cs typeface="Tahoma"/>
              </a:rPr>
              <a:t> </a:t>
            </a:r>
            <a:r>
              <a:rPr sz="614" spc="-95" dirty="0">
                <a:solidFill>
                  <a:srgbClr val="414042"/>
                </a:solidFill>
                <a:latin typeface="Tahoma"/>
                <a:cs typeface="Tahoma"/>
              </a:rPr>
              <a:t>v</a:t>
            </a:r>
            <a:r>
              <a:rPr sz="614" spc="-89" dirty="0">
                <a:solidFill>
                  <a:srgbClr val="414042"/>
                </a:solidFill>
                <a:latin typeface="Tahoma"/>
                <a:cs typeface="Tahoma"/>
              </a:rPr>
              <a:t>er</a:t>
            </a:r>
            <a:r>
              <a:rPr sz="614" spc="-106" dirty="0">
                <a:solidFill>
                  <a:srgbClr val="414042"/>
                </a:solidFill>
                <a:latin typeface="Tahoma"/>
                <a:cs typeface="Tahoma"/>
              </a:rPr>
              <a:t>ba</a:t>
            </a:r>
            <a:r>
              <a:rPr sz="614" spc="-41" dirty="0">
                <a:solidFill>
                  <a:srgbClr val="414042"/>
                </a:solidFill>
                <a:latin typeface="Tahoma"/>
                <a:cs typeface="Tahoma"/>
              </a:rPr>
              <a:t>l</a:t>
            </a:r>
            <a:r>
              <a:rPr sz="614" spc="-65" dirty="0">
                <a:solidFill>
                  <a:srgbClr val="414042"/>
                </a:solidFill>
                <a:latin typeface="Tahoma"/>
                <a:cs typeface="Tahoma"/>
              </a:rPr>
              <a:t> </a:t>
            </a:r>
            <a:r>
              <a:rPr sz="614" spc="-106" dirty="0">
                <a:solidFill>
                  <a:srgbClr val="414042"/>
                </a:solidFill>
                <a:latin typeface="Tahoma"/>
                <a:cs typeface="Tahoma"/>
              </a:rPr>
              <a:t>an</a:t>
            </a:r>
            <a:r>
              <a:rPr sz="614" spc="-99" dirty="0">
                <a:solidFill>
                  <a:srgbClr val="414042"/>
                </a:solidFill>
                <a:latin typeface="Tahoma"/>
                <a:cs typeface="Tahoma"/>
              </a:rPr>
              <a:t>d</a:t>
            </a:r>
            <a:r>
              <a:rPr sz="614" spc="-68" dirty="0">
                <a:solidFill>
                  <a:srgbClr val="414042"/>
                </a:solidFill>
                <a:latin typeface="Tahoma"/>
                <a:cs typeface="Tahoma"/>
              </a:rPr>
              <a:t> </a:t>
            </a:r>
            <a:r>
              <a:rPr sz="614" spc="-106" dirty="0">
                <a:solidFill>
                  <a:srgbClr val="414042"/>
                </a:solidFill>
                <a:latin typeface="Tahoma"/>
                <a:cs typeface="Tahoma"/>
              </a:rPr>
              <a:t>n</a:t>
            </a:r>
            <a:r>
              <a:rPr sz="614" spc="-109" dirty="0">
                <a:solidFill>
                  <a:srgbClr val="414042"/>
                </a:solidFill>
                <a:latin typeface="Tahoma"/>
                <a:cs typeface="Tahoma"/>
              </a:rPr>
              <a:t>o</a:t>
            </a:r>
            <a:r>
              <a:rPr sz="614" spc="-106" dirty="0">
                <a:solidFill>
                  <a:srgbClr val="414042"/>
                </a:solidFill>
                <a:latin typeface="Tahoma"/>
                <a:cs typeface="Tahoma"/>
              </a:rPr>
              <a:t>n</a:t>
            </a:r>
            <a:r>
              <a:rPr sz="614" spc="-68" dirty="0">
                <a:solidFill>
                  <a:srgbClr val="414042"/>
                </a:solidFill>
                <a:latin typeface="Tahoma"/>
                <a:cs typeface="Tahoma"/>
              </a:rPr>
              <a:t>-</a:t>
            </a:r>
            <a:r>
              <a:rPr sz="614" spc="-89" dirty="0">
                <a:solidFill>
                  <a:srgbClr val="414042"/>
                </a:solidFill>
                <a:latin typeface="Tahoma"/>
                <a:cs typeface="Tahoma"/>
              </a:rPr>
              <a:t>v</a:t>
            </a:r>
            <a:r>
              <a:rPr sz="614" spc="-106" dirty="0">
                <a:solidFill>
                  <a:srgbClr val="414042"/>
                </a:solidFill>
                <a:latin typeface="Tahoma"/>
                <a:cs typeface="Tahoma"/>
              </a:rPr>
              <a:t>e</a:t>
            </a:r>
            <a:r>
              <a:rPr sz="614" spc="-68" dirty="0">
                <a:solidFill>
                  <a:srgbClr val="414042"/>
                </a:solidFill>
                <a:latin typeface="Tahoma"/>
                <a:cs typeface="Tahoma"/>
              </a:rPr>
              <a:t>r</a:t>
            </a:r>
            <a:r>
              <a:rPr sz="614" spc="-95" dirty="0">
                <a:solidFill>
                  <a:srgbClr val="414042"/>
                </a:solidFill>
                <a:latin typeface="Tahoma"/>
                <a:cs typeface="Tahoma"/>
              </a:rPr>
              <a:t>b</a:t>
            </a:r>
            <a:r>
              <a:rPr sz="614" spc="-106" dirty="0">
                <a:solidFill>
                  <a:srgbClr val="414042"/>
                </a:solidFill>
                <a:latin typeface="Tahoma"/>
                <a:cs typeface="Tahoma"/>
              </a:rPr>
              <a:t>a</a:t>
            </a:r>
            <a:r>
              <a:rPr sz="614" spc="-51" dirty="0">
                <a:solidFill>
                  <a:srgbClr val="414042"/>
                </a:solidFill>
                <a:latin typeface="Tahoma"/>
                <a:cs typeface="Tahoma"/>
              </a:rPr>
              <a:t>l  </a:t>
            </a:r>
            <a:r>
              <a:rPr sz="614" spc="-58" dirty="0">
                <a:solidFill>
                  <a:srgbClr val="414042"/>
                </a:solidFill>
                <a:latin typeface="Tahoma"/>
                <a:cs typeface="Tahoma"/>
              </a:rPr>
              <a:t>disrespect.</a:t>
            </a:r>
            <a:endParaRPr sz="614" dirty="0">
              <a:latin typeface="Tahoma"/>
              <a:cs typeface="Tahoma"/>
            </a:endParaRPr>
          </a:p>
        </p:txBody>
      </p:sp>
      <p:grpSp>
        <p:nvGrpSpPr>
          <p:cNvPr id="133" name="object 133"/>
          <p:cNvGrpSpPr/>
          <p:nvPr/>
        </p:nvGrpSpPr>
        <p:grpSpPr>
          <a:xfrm>
            <a:off x="4185371" y="4862945"/>
            <a:ext cx="992765" cy="778019"/>
            <a:chOff x="4970144" y="7132318"/>
            <a:chExt cx="1456055" cy="1141095"/>
          </a:xfrm>
        </p:grpSpPr>
        <p:sp>
          <p:nvSpPr>
            <p:cNvPr id="134" name="object 134"/>
            <p:cNvSpPr/>
            <p:nvPr/>
          </p:nvSpPr>
          <p:spPr>
            <a:xfrm>
              <a:off x="5052060" y="7200264"/>
              <a:ext cx="1367790" cy="1066800"/>
            </a:xfrm>
            <a:custGeom>
              <a:avLst/>
              <a:gdLst/>
              <a:ahLst/>
              <a:cxnLst/>
              <a:rect l="l" t="t" r="r" b="b"/>
              <a:pathLst>
                <a:path w="1367789" h="1066800">
                  <a:moveTo>
                    <a:pt x="0" y="0"/>
                  </a:moveTo>
                  <a:lnTo>
                    <a:pt x="0" y="1066799"/>
                  </a:lnTo>
                  <a:lnTo>
                    <a:pt x="1299210" y="1066799"/>
                  </a:lnTo>
                  <a:lnTo>
                    <a:pt x="1367790" y="998219"/>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35" name="object 135"/>
            <p:cNvPicPr/>
            <p:nvPr/>
          </p:nvPicPr>
          <p:blipFill>
            <a:blip r:embed="rId11" cstate="print"/>
            <a:stretch>
              <a:fillRect/>
            </a:stretch>
          </p:blipFill>
          <p:spPr>
            <a:xfrm>
              <a:off x="4970144" y="7132318"/>
              <a:ext cx="160019" cy="160019"/>
            </a:xfrm>
            <a:prstGeom prst="rect">
              <a:avLst/>
            </a:prstGeom>
          </p:spPr>
        </p:pic>
      </p:grpSp>
      <p:sp>
        <p:nvSpPr>
          <p:cNvPr id="136" name="object 136"/>
          <p:cNvSpPr txBox="1"/>
          <p:nvPr/>
        </p:nvSpPr>
        <p:spPr>
          <a:xfrm>
            <a:off x="4314601" y="4969625"/>
            <a:ext cx="752475" cy="575822"/>
          </a:xfrm>
          <a:prstGeom prst="rect">
            <a:avLst/>
          </a:prstGeom>
        </p:spPr>
        <p:txBody>
          <a:bodyPr vert="horz" wrap="square" lIns="0" tIns="8659" rIns="0" bIns="0" rtlCol="0">
            <a:spAutoFit/>
          </a:bodyPr>
          <a:lstStyle/>
          <a:p>
            <a:pPr marL="8659" marR="3464">
              <a:spcBef>
                <a:spcPts val="68"/>
              </a:spcBef>
            </a:pPr>
            <a:r>
              <a:rPr sz="614" spc="-106" dirty="0">
                <a:solidFill>
                  <a:srgbClr val="414042"/>
                </a:solidFill>
                <a:latin typeface="Tahoma"/>
                <a:cs typeface="Tahoma"/>
              </a:rPr>
              <a:t>S</a:t>
            </a:r>
            <a:r>
              <a:rPr sz="614" spc="-72" dirty="0">
                <a:solidFill>
                  <a:srgbClr val="414042"/>
                </a:solidFill>
                <a:latin typeface="Tahoma"/>
                <a:cs typeface="Tahoma"/>
              </a:rPr>
              <a:t>t</a:t>
            </a:r>
            <a:r>
              <a:rPr sz="614" spc="-99" dirty="0">
                <a:solidFill>
                  <a:srgbClr val="414042"/>
                </a:solidFill>
                <a:latin typeface="Tahoma"/>
                <a:cs typeface="Tahoma"/>
              </a:rPr>
              <a:t>a</a:t>
            </a:r>
            <a:r>
              <a:rPr sz="614" spc="-58" dirty="0">
                <a:solidFill>
                  <a:srgbClr val="414042"/>
                </a:solidFill>
                <a:latin typeface="Tahoma"/>
                <a:cs typeface="Tahoma"/>
              </a:rPr>
              <a:t>ff</a:t>
            </a:r>
            <a:r>
              <a:rPr sz="614" spc="-37" dirty="0">
                <a:solidFill>
                  <a:srgbClr val="414042"/>
                </a:solidFill>
                <a:latin typeface="Tahoma"/>
                <a:cs typeface="Tahoma"/>
              </a:rPr>
              <a:t> </a:t>
            </a:r>
            <a:r>
              <a:rPr sz="614" spc="-106" dirty="0">
                <a:solidFill>
                  <a:srgbClr val="414042"/>
                </a:solidFill>
                <a:latin typeface="Tahoma"/>
                <a:cs typeface="Tahoma"/>
              </a:rPr>
              <a:t>p</a:t>
            </a:r>
            <a:r>
              <a:rPr sz="614" spc="-61" dirty="0">
                <a:solidFill>
                  <a:srgbClr val="414042"/>
                </a:solidFill>
                <a:latin typeface="Tahoma"/>
                <a:cs typeface="Tahoma"/>
              </a:rPr>
              <a:t>r</a:t>
            </a:r>
            <a:r>
              <a:rPr sz="614" spc="-109" dirty="0">
                <a:solidFill>
                  <a:srgbClr val="414042"/>
                </a:solidFill>
                <a:latin typeface="Tahoma"/>
                <a:cs typeface="Tahoma"/>
              </a:rPr>
              <a:t>o</a:t>
            </a:r>
            <a:r>
              <a:rPr sz="614" spc="-95" dirty="0">
                <a:solidFill>
                  <a:srgbClr val="414042"/>
                </a:solidFill>
                <a:latin typeface="Tahoma"/>
                <a:cs typeface="Tahoma"/>
              </a:rPr>
              <a:t>v</a:t>
            </a:r>
            <a:r>
              <a:rPr sz="614" spc="-44" dirty="0">
                <a:solidFill>
                  <a:srgbClr val="414042"/>
                </a:solidFill>
                <a:latin typeface="Tahoma"/>
                <a:cs typeface="Tahoma"/>
              </a:rPr>
              <a:t>i</a:t>
            </a:r>
            <a:r>
              <a:rPr sz="614" spc="-95" dirty="0">
                <a:solidFill>
                  <a:srgbClr val="414042"/>
                </a:solidFill>
                <a:latin typeface="Tahoma"/>
                <a:cs typeface="Tahoma"/>
              </a:rPr>
              <a:t>de</a:t>
            </a:r>
            <a:r>
              <a:rPr sz="614" spc="-37" dirty="0">
                <a:solidFill>
                  <a:srgbClr val="414042"/>
                </a:solidFill>
                <a:latin typeface="Tahoma"/>
                <a:cs typeface="Tahoma"/>
              </a:rPr>
              <a:t> </a:t>
            </a:r>
            <a:r>
              <a:rPr sz="614" spc="-82" dirty="0">
                <a:solidFill>
                  <a:srgbClr val="414042"/>
                </a:solidFill>
                <a:latin typeface="Tahoma"/>
                <a:cs typeface="Tahoma"/>
              </a:rPr>
              <a:t>c</a:t>
            </a:r>
            <a:r>
              <a:rPr sz="614" spc="-109" dirty="0">
                <a:solidFill>
                  <a:srgbClr val="414042"/>
                </a:solidFill>
                <a:latin typeface="Tahoma"/>
                <a:cs typeface="Tahoma"/>
              </a:rPr>
              <a:t>o</a:t>
            </a:r>
            <a:r>
              <a:rPr sz="614" spc="-99" dirty="0">
                <a:solidFill>
                  <a:srgbClr val="414042"/>
                </a:solidFill>
                <a:latin typeface="Tahoma"/>
                <a:cs typeface="Tahoma"/>
              </a:rPr>
              <a:t>n</a:t>
            </a:r>
            <a:r>
              <a:rPr sz="614" spc="-68" dirty="0">
                <a:solidFill>
                  <a:srgbClr val="414042"/>
                </a:solidFill>
                <a:latin typeface="Tahoma"/>
                <a:cs typeface="Tahoma"/>
              </a:rPr>
              <a:t>f</a:t>
            </a:r>
            <a:r>
              <a:rPr sz="614" spc="-44" dirty="0">
                <a:solidFill>
                  <a:srgbClr val="414042"/>
                </a:solidFill>
                <a:latin typeface="Tahoma"/>
                <a:cs typeface="Tahoma"/>
              </a:rPr>
              <a:t>i</a:t>
            </a:r>
            <a:r>
              <a:rPr sz="614" spc="-106" dirty="0">
                <a:solidFill>
                  <a:srgbClr val="414042"/>
                </a:solidFill>
                <a:latin typeface="Tahoma"/>
                <a:cs typeface="Tahoma"/>
              </a:rPr>
              <a:t>d</a:t>
            </a:r>
            <a:r>
              <a:rPr sz="614" spc="-99" dirty="0">
                <a:solidFill>
                  <a:srgbClr val="414042"/>
                </a:solidFill>
                <a:latin typeface="Tahoma"/>
                <a:cs typeface="Tahoma"/>
              </a:rPr>
              <a:t>e</a:t>
            </a:r>
            <a:r>
              <a:rPr sz="614" spc="-106" dirty="0">
                <a:solidFill>
                  <a:srgbClr val="414042"/>
                </a:solidFill>
                <a:latin typeface="Tahoma"/>
                <a:cs typeface="Tahoma"/>
              </a:rPr>
              <a:t>n</a:t>
            </a:r>
            <a:r>
              <a:rPr sz="614" spc="-72" dirty="0">
                <a:solidFill>
                  <a:srgbClr val="414042"/>
                </a:solidFill>
                <a:latin typeface="Tahoma"/>
                <a:cs typeface="Tahoma"/>
              </a:rPr>
              <a:t>t</a:t>
            </a:r>
            <a:r>
              <a:rPr sz="614" spc="-37" dirty="0">
                <a:solidFill>
                  <a:srgbClr val="414042"/>
                </a:solidFill>
                <a:latin typeface="Tahoma"/>
                <a:cs typeface="Tahoma"/>
              </a:rPr>
              <a:t>i</a:t>
            </a:r>
            <a:r>
              <a:rPr sz="614" spc="-106" dirty="0">
                <a:solidFill>
                  <a:srgbClr val="414042"/>
                </a:solidFill>
                <a:latin typeface="Tahoma"/>
                <a:cs typeface="Tahoma"/>
              </a:rPr>
              <a:t>a</a:t>
            </a:r>
            <a:r>
              <a:rPr sz="614" spc="-51" dirty="0">
                <a:solidFill>
                  <a:srgbClr val="414042"/>
                </a:solidFill>
                <a:latin typeface="Tahoma"/>
                <a:cs typeface="Tahoma"/>
              </a:rPr>
              <a:t>l  </a:t>
            </a:r>
            <a:r>
              <a:rPr sz="614" spc="-95" dirty="0">
                <a:solidFill>
                  <a:srgbClr val="414042"/>
                </a:solidFill>
                <a:latin typeface="Tahoma"/>
                <a:cs typeface="Tahoma"/>
              </a:rPr>
              <a:t>s</a:t>
            </a:r>
            <a:r>
              <a:rPr sz="614" spc="-130" dirty="0">
                <a:solidFill>
                  <a:srgbClr val="414042"/>
                </a:solidFill>
                <a:latin typeface="Tahoma"/>
                <a:cs typeface="Tahoma"/>
              </a:rPr>
              <a:t>p</a:t>
            </a:r>
            <a:r>
              <a:rPr sz="614" spc="-112" dirty="0">
                <a:solidFill>
                  <a:srgbClr val="414042"/>
                </a:solidFill>
                <a:latin typeface="Tahoma"/>
                <a:cs typeface="Tahoma"/>
              </a:rPr>
              <a:t>a</a:t>
            </a:r>
            <a:r>
              <a:rPr sz="614" spc="-106" dirty="0">
                <a:solidFill>
                  <a:srgbClr val="414042"/>
                </a:solidFill>
                <a:latin typeface="Tahoma"/>
                <a:cs typeface="Tahoma"/>
              </a:rPr>
              <a:t>c</a:t>
            </a:r>
            <a:r>
              <a:rPr sz="614" spc="-116" dirty="0">
                <a:solidFill>
                  <a:srgbClr val="414042"/>
                </a:solidFill>
                <a:latin typeface="Tahoma"/>
                <a:cs typeface="Tahoma"/>
              </a:rPr>
              <a:t>e</a:t>
            </a:r>
            <a:r>
              <a:rPr sz="614" spc="-44" dirty="0">
                <a:solidFill>
                  <a:srgbClr val="414042"/>
                </a:solidFill>
                <a:latin typeface="Tahoma"/>
                <a:cs typeface="Tahoma"/>
              </a:rPr>
              <a:t> </a:t>
            </a:r>
            <a:r>
              <a:rPr sz="614" spc="-75" dirty="0">
                <a:solidFill>
                  <a:srgbClr val="414042"/>
                </a:solidFill>
                <a:latin typeface="Tahoma"/>
                <a:cs typeface="Tahoma"/>
              </a:rPr>
              <a:t>t</a:t>
            </a:r>
            <a:r>
              <a:rPr sz="614" spc="-119" dirty="0">
                <a:solidFill>
                  <a:srgbClr val="414042"/>
                </a:solidFill>
                <a:latin typeface="Tahoma"/>
                <a:cs typeface="Tahoma"/>
              </a:rPr>
              <a:t>o</a:t>
            </a:r>
            <a:r>
              <a:rPr sz="614" spc="-41" dirty="0">
                <a:solidFill>
                  <a:srgbClr val="414042"/>
                </a:solidFill>
                <a:latin typeface="Tahoma"/>
                <a:cs typeface="Tahoma"/>
              </a:rPr>
              <a:t> </a:t>
            </a:r>
            <a:r>
              <a:rPr sz="614" spc="-119" dirty="0">
                <a:solidFill>
                  <a:srgbClr val="414042"/>
                </a:solidFill>
                <a:latin typeface="Tahoma"/>
                <a:cs typeface="Tahoma"/>
              </a:rPr>
              <a:t>a</a:t>
            </a:r>
            <a:r>
              <a:rPr sz="614" spc="-55" dirty="0">
                <a:solidFill>
                  <a:srgbClr val="414042"/>
                </a:solidFill>
                <a:latin typeface="Tahoma"/>
                <a:cs typeface="Tahoma"/>
              </a:rPr>
              <a:t>l</a:t>
            </a:r>
            <a:r>
              <a:rPr sz="614" spc="-44" dirty="0">
                <a:solidFill>
                  <a:srgbClr val="414042"/>
                </a:solidFill>
                <a:latin typeface="Tahoma"/>
                <a:cs typeface="Tahoma"/>
              </a:rPr>
              <a:t>l</a:t>
            </a:r>
            <a:r>
              <a:rPr sz="614" spc="-116" dirty="0">
                <a:solidFill>
                  <a:srgbClr val="414042"/>
                </a:solidFill>
                <a:latin typeface="Tahoma"/>
                <a:cs typeface="Tahoma"/>
              </a:rPr>
              <a:t>o</a:t>
            </a:r>
            <a:r>
              <a:rPr sz="614" spc="-160" dirty="0">
                <a:solidFill>
                  <a:srgbClr val="414042"/>
                </a:solidFill>
                <a:latin typeface="Tahoma"/>
                <a:cs typeface="Tahoma"/>
              </a:rPr>
              <a:t>w</a:t>
            </a:r>
            <a:r>
              <a:rPr sz="614" spc="-58" dirty="0">
                <a:solidFill>
                  <a:srgbClr val="414042"/>
                </a:solidFill>
                <a:latin typeface="Tahoma"/>
                <a:cs typeface="Tahoma"/>
              </a:rPr>
              <a:t> </a:t>
            </a:r>
            <a:r>
              <a:rPr sz="614" spc="-95"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123" dirty="0">
                <a:solidFill>
                  <a:srgbClr val="414042"/>
                </a:solidFill>
                <a:latin typeface="Tahoma"/>
                <a:cs typeface="Tahoma"/>
              </a:rPr>
              <a:t>n</a:t>
            </a:r>
            <a:r>
              <a:rPr sz="614" spc="-68" dirty="0">
                <a:solidFill>
                  <a:srgbClr val="414042"/>
                </a:solidFill>
                <a:latin typeface="Tahoma"/>
                <a:cs typeface="Tahoma"/>
              </a:rPr>
              <a:t>t</a:t>
            </a:r>
            <a:r>
              <a:rPr sz="614" spc="-95" dirty="0">
                <a:solidFill>
                  <a:srgbClr val="414042"/>
                </a:solidFill>
                <a:latin typeface="Tahoma"/>
                <a:cs typeface="Tahoma"/>
              </a:rPr>
              <a:t>s</a:t>
            </a:r>
            <a:r>
              <a:rPr sz="614" spc="-55" dirty="0">
                <a:solidFill>
                  <a:srgbClr val="414042"/>
                </a:solidFill>
                <a:latin typeface="Tahoma"/>
                <a:cs typeface="Tahoma"/>
              </a:rPr>
              <a:t> </a:t>
            </a:r>
            <a:r>
              <a:rPr sz="614" spc="-68" dirty="0">
                <a:solidFill>
                  <a:srgbClr val="414042"/>
                </a:solidFill>
                <a:latin typeface="Tahoma"/>
                <a:cs typeface="Tahoma"/>
              </a:rPr>
              <a:t>t</a:t>
            </a:r>
            <a:r>
              <a:rPr sz="614" spc="-119" dirty="0">
                <a:solidFill>
                  <a:srgbClr val="414042"/>
                </a:solidFill>
                <a:latin typeface="Tahoma"/>
                <a:cs typeface="Tahoma"/>
              </a:rPr>
              <a:t>o</a:t>
            </a:r>
            <a:r>
              <a:rPr sz="614" spc="-41" dirty="0">
                <a:solidFill>
                  <a:srgbClr val="414042"/>
                </a:solidFill>
                <a:latin typeface="Tahoma"/>
                <a:cs typeface="Tahoma"/>
              </a:rPr>
              <a:t> </a:t>
            </a:r>
            <a:r>
              <a:rPr sz="614" spc="-130" dirty="0">
                <a:solidFill>
                  <a:srgbClr val="414042"/>
                </a:solidFill>
                <a:latin typeface="Tahoma"/>
                <a:cs typeface="Tahoma"/>
              </a:rPr>
              <a:t>d</a:t>
            </a:r>
            <a:r>
              <a:rPr sz="614" spc="-48" dirty="0">
                <a:solidFill>
                  <a:srgbClr val="414042"/>
                </a:solidFill>
                <a:latin typeface="Tahoma"/>
                <a:cs typeface="Tahoma"/>
              </a:rPr>
              <a:t>i</a:t>
            </a:r>
            <a:r>
              <a:rPr sz="614" spc="-102" dirty="0">
                <a:solidFill>
                  <a:srgbClr val="414042"/>
                </a:solidFill>
                <a:latin typeface="Tahoma"/>
                <a:cs typeface="Tahoma"/>
              </a:rPr>
              <a:t>s</a:t>
            </a:r>
            <a:r>
              <a:rPr sz="614" spc="-95" dirty="0">
                <a:solidFill>
                  <a:srgbClr val="414042"/>
                </a:solidFill>
                <a:latin typeface="Tahoma"/>
                <a:cs typeface="Tahoma"/>
              </a:rPr>
              <a:t>c</a:t>
            </a:r>
            <a:r>
              <a:rPr sz="614" spc="-123" dirty="0">
                <a:solidFill>
                  <a:srgbClr val="414042"/>
                </a:solidFill>
                <a:latin typeface="Tahoma"/>
                <a:cs typeface="Tahoma"/>
              </a:rPr>
              <a:t>u</a:t>
            </a:r>
            <a:r>
              <a:rPr sz="614" spc="-82" dirty="0">
                <a:solidFill>
                  <a:srgbClr val="414042"/>
                </a:solidFill>
                <a:latin typeface="Tahoma"/>
                <a:cs typeface="Tahoma"/>
              </a:rPr>
              <a:t>ss  </a:t>
            </a:r>
            <a:r>
              <a:rPr sz="614" spc="-55" dirty="0">
                <a:solidFill>
                  <a:srgbClr val="414042"/>
                </a:solidFill>
                <a:latin typeface="Tahoma"/>
                <a:cs typeface="Tahoma"/>
              </a:rPr>
              <a:t>i</a:t>
            </a:r>
            <a:r>
              <a:rPr sz="614" spc="-95" dirty="0">
                <a:solidFill>
                  <a:srgbClr val="414042"/>
                </a:solidFill>
                <a:latin typeface="Tahoma"/>
                <a:cs typeface="Tahoma"/>
              </a:rPr>
              <a:t>ss</a:t>
            </a:r>
            <a:r>
              <a:rPr sz="614" spc="-133" dirty="0">
                <a:solidFill>
                  <a:srgbClr val="414042"/>
                </a:solidFill>
                <a:latin typeface="Tahoma"/>
                <a:cs typeface="Tahoma"/>
              </a:rPr>
              <a:t>u</a:t>
            </a:r>
            <a:r>
              <a:rPr sz="614" spc="-106" dirty="0">
                <a:solidFill>
                  <a:srgbClr val="414042"/>
                </a:solidFill>
                <a:latin typeface="Tahoma"/>
                <a:cs typeface="Tahoma"/>
              </a:rPr>
              <a:t>es</a:t>
            </a:r>
            <a:r>
              <a:rPr sz="614" spc="61" dirty="0">
                <a:solidFill>
                  <a:srgbClr val="414042"/>
                </a:solidFill>
                <a:latin typeface="Tahoma"/>
                <a:cs typeface="Tahoma"/>
              </a:rPr>
              <a:t> </a:t>
            </a:r>
            <a:r>
              <a:rPr sz="614" spc="-78" dirty="0">
                <a:solidFill>
                  <a:srgbClr val="414042"/>
                </a:solidFill>
                <a:latin typeface="Tahoma"/>
                <a:cs typeface="Tahoma"/>
              </a:rPr>
              <a:t>r</a:t>
            </a:r>
            <a:r>
              <a:rPr sz="614" spc="-123" dirty="0">
                <a:solidFill>
                  <a:srgbClr val="414042"/>
                </a:solidFill>
                <a:latin typeface="Tahoma"/>
                <a:cs typeface="Tahoma"/>
              </a:rPr>
              <a:t>e</a:t>
            </a:r>
            <a:r>
              <a:rPr sz="614" spc="-55" dirty="0">
                <a:solidFill>
                  <a:srgbClr val="414042"/>
                </a:solidFill>
                <a:latin typeface="Tahoma"/>
                <a:cs typeface="Tahoma"/>
              </a:rPr>
              <a:t>l</a:t>
            </a:r>
            <a:r>
              <a:rPr sz="614" spc="-112" dirty="0">
                <a:solidFill>
                  <a:srgbClr val="414042"/>
                </a:solidFill>
                <a:latin typeface="Tahoma"/>
                <a:cs typeface="Tahoma"/>
              </a:rPr>
              <a:t>a</a:t>
            </a:r>
            <a:r>
              <a:rPr sz="614" spc="-75" dirty="0">
                <a:solidFill>
                  <a:srgbClr val="414042"/>
                </a:solidFill>
                <a:latin typeface="Tahoma"/>
                <a:cs typeface="Tahoma"/>
              </a:rPr>
              <a:t>t</a:t>
            </a:r>
            <a:r>
              <a:rPr sz="614" spc="-116" dirty="0">
                <a:solidFill>
                  <a:srgbClr val="414042"/>
                </a:solidFill>
                <a:latin typeface="Tahoma"/>
                <a:cs typeface="Tahoma"/>
              </a:rPr>
              <a:t>ed</a:t>
            </a:r>
            <a:r>
              <a:rPr sz="614" spc="61" dirty="0">
                <a:solidFill>
                  <a:srgbClr val="414042"/>
                </a:solidFill>
                <a:latin typeface="Tahoma"/>
                <a:cs typeface="Tahoma"/>
              </a:rPr>
              <a:t> </a:t>
            </a:r>
            <a:r>
              <a:rPr sz="614" spc="-75" dirty="0">
                <a:solidFill>
                  <a:srgbClr val="414042"/>
                </a:solidFill>
                <a:latin typeface="Tahoma"/>
                <a:cs typeface="Tahoma"/>
              </a:rPr>
              <a:t>t</a:t>
            </a:r>
            <a:r>
              <a:rPr sz="614" spc="-119" dirty="0">
                <a:solidFill>
                  <a:srgbClr val="414042"/>
                </a:solidFill>
                <a:latin typeface="Tahoma"/>
                <a:cs typeface="Tahoma"/>
              </a:rPr>
              <a:t>o</a:t>
            </a:r>
            <a:r>
              <a:rPr sz="614" spc="72" dirty="0">
                <a:solidFill>
                  <a:srgbClr val="414042"/>
                </a:solidFill>
                <a:latin typeface="Tahoma"/>
                <a:cs typeface="Tahoma"/>
              </a:rPr>
              <a:t> </a:t>
            </a:r>
            <a:r>
              <a:rPr sz="614" spc="-130" dirty="0">
                <a:solidFill>
                  <a:srgbClr val="414042"/>
                </a:solidFill>
                <a:latin typeface="Tahoma"/>
                <a:cs typeface="Tahoma"/>
              </a:rPr>
              <a:t>h</a:t>
            </a:r>
            <a:r>
              <a:rPr sz="614" spc="-95" dirty="0">
                <a:solidFill>
                  <a:srgbClr val="414042"/>
                </a:solidFill>
                <a:latin typeface="Tahoma"/>
                <a:cs typeface="Tahoma"/>
              </a:rPr>
              <a:t>ar</a:t>
            </a:r>
            <a:r>
              <a:rPr sz="614" spc="-119" dirty="0">
                <a:solidFill>
                  <a:srgbClr val="414042"/>
                </a:solidFill>
                <a:latin typeface="Tahoma"/>
                <a:cs typeface="Tahoma"/>
              </a:rPr>
              <a:t>a</a:t>
            </a:r>
            <a:r>
              <a:rPr sz="614" spc="-95" dirty="0">
                <a:solidFill>
                  <a:srgbClr val="414042"/>
                </a:solidFill>
                <a:latin typeface="Tahoma"/>
                <a:cs typeface="Tahoma"/>
              </a:rPr>
              <a:t>ss</a:t>
            </a:r>
            <a:r>
              <a:rPr sz="614" spc="-184" dirty="0">
                <a:solidFill>
                  <a:srgbClr val="414042"/>
                </a:solidFill>
                <a:latin typeface="Tahoma"/>
                <a:cs typeface="Tahoma"/>
              </a:rPr>
              <a:t>m</a:t>
            </a:r>
            <a:r>
              <a:rPr sz="614" spc="-116" dirty="0">
                <a:solidFill>
                  <a:srgbClr val="414042"/>
                </a:solidFill>
                <a:latin typeface="Tahoma"/>
                <a:cs typeface="Tahoma"/>
              </a:rPr>
              <a:t>e</a:t>
            </a:r>
            <a:r>
              <a:rPr sz="614" spc="-130" dirty="0">
                <a:solidFill>
                  <a:srgbClr val="414042"/>
                </a:solidFill>
                <a:latin typeface="Tahoma"/>
                <a:cs typeface="Tahoma"/>
              </a:rPr>
              <a:t>n</a:t>
            </a:r>
            <a:r>
              <a:rPr sz="614" spc="-72" dirty="0">
                <a:solidFill>
                  <a:srgbClr val="414042"/>
                </a:solidFill>
                <a:latin typeface="Tahoma"/>
                <a:cs typeface="Tahoma"/>
              </a:rPr>
              <a:t>t  </a:t>
            </a:r>
            <a:r>
              <a:rPr sz="614" spc="-126" dirty="0">
                <a:solidFill>
                  <a:srgbClr val="414042"/>
                </a:solidFill>
                <a:latin typeface="Tahoma"/>
                <a:cs typeface="Tahoma"/>
              </a:rPr>
              <a:t>o</a:t>
            </a:r>
            <a:r>
              <a:rPr sz="614" spc="-78" dirty="0">
                <a:solidFill>
                  <a:srgbClr val="414042"/>
                </a:solidFill>
                <a:latin typeface="Tahoma"/>
                <a:cs typeface="Tahoma"/>
              </a:rPr>
              <a:t>r</a:t>
            </a:r>
            <a:r>
              <a:rPr sz="614" spc="-27" dirty="0">
                <a:solidFill>
                  <a:srgbClr val="414042"/>
                </a:solidFill>
                <a:latin typeface="Tahoma"/>
                <a:cs typeface="Tahoma"/>
              </a:rPr>
              <a:t> </a:t>
            </a:r>
            <a:r>
              <a:rPr sz="614" spc="-126" dirty="0">
                <a:solidFill>
                  <a:srgbClr val="414042"/>
                </a:solidFill>
                <a:latin typeface="Tahoma"/>
                <a:cs typeface="Tahoma"/>
              </a:rPr>
              <a:t>o</a:t>
            </a:r>
            <a:r>
              <a:rPr sz="614" spc="-68" dirty="0">
                <a:solidFill>
                  <a:srgbClr val="414042"/>
                </a:solidFill>
                <a:latin typeface="Tahoma"/>
                <a:cs typeface="Tahoma"/>
              </a:rPr>
              <a:t>t</a:t>
            </a:r>
            <a:r>
              <a:rPr sz="614" spc="-123" dirty="0">
                <a:solidFill>
                  <a:srgbClr val="414042"/>
                </a:solidFill>
                <a:latin typeface="Tahoma"/>
                <a:cs typeface="Tahoma"/>
              </a:rPr>
              <a:t>he</a:t>
            </a:r>
            <a:r>
              <a:rPr sz="614" spc="-78" dirty="0">
                <a:solidFill>
                  <a:srgbClr val="414042"/>
                </a:solidFill>
                <a:latin typeface="Tahoma"/>
                <a:cs typeface="Tahoma"/>
              </a:rPr>
              <a:t>r</a:t>
            </a:r>
            <a:r>
              <a:rPr sz="614" spc="-27" dirty="0">
                <a:solidFill>
                  <a:srgbClr val="414042"/>
                </a:solidFill>
                <a:latin typeface="Tahoma"/>
                <a:cs typeface="Tahoma"/>
              </a:rPr>
              <a:t> </a:t>
            </a:r>
            <a:r>
              <a:rPr sz="614" spc="-106" dirty="0">
                <a:solidFill>
                  <a:srgbClr val="414042"/>
                </a:solidFill>
                <a:latin typeface="Tahoma"/>
                <a:cs typeface="Tahoma"/>
              </a:rPr>
              <a:t>co</a:t>
            </a:r>
            <a:r>
              <a:rPr sz="614" spc="-123" dirty="0">
                <a:solidFill>
                  <a:srgbClr val="414042"/>
                </a:solidFill>
                <a:latin typeface="Tahoma"/>
                <a:cs typeface="Tahoma"/>
              </a:rPr>
              <a:t>n</a:t>
            </a:r>
            <a:r>
              <a:rPr sz="614" spc="-106" dirty="0">
                <a:solidFill>
                  <a:srgbClr val="414042"/>
                </a:solidFill>
                <a:latin typeface="Tahoma"/>
                <a:cs typeface="Tahoma"/>
              </a:rPr>
              <a:t>c</a:t>
            </a:r>
            <a:r>
              <a:rPr sz="614" spc="-95" dirty="0">
                <a:solidFill>
                  <a:srgbClr val="414042"/>
                </a:solidFill>
                <a:latin typeface="Tahoma"/>
                <a:cs typeface="Tahoma"/>
              </a:rPr>
              <a:t>er</a:t>
            </a:r>
            <a:r>
              <a:rPr sz="614" spc="-123" dirty="0">
                <a:solidFill>
                  <a:srgbClr val="414042"/>
                </a:solidFill>
                <a:latin typeface="Tahoma"/>
                <a:cs typeface="Tahoma"/>
              </a:rPr>
              <a:t>n</a:t>
            </a:r>
            <a:r>
              <a:rPr sz="614" spc="-95" dirty="0">
                <a:solidFill>
                  <a:srgbClr val="414042"/>
                </a:solidFill>
                <a:latin typeface="Tahoma"/>
                <a:cs typeface="Tahoma"/>
              </a:rPr>
              <a:t>s</a:t>
            </a:r>
            <a:r>
              <a:rPr sz="614" spc="-27" dirty="0">
                <a:solidFill>
                  <a:srgbClr val="414042"/>
                </a:solidFill>
                <a:latin typeface="Tahoma"/>
                <a:cs typeface="Tahoma"/>
              </a:rPr>
              <a:t> </a:t>
            </a:r>
            <a:r>
              <a:rPr sz="614" spc="-106" dirty="0">
                <a:solidFill>
                  <a:srgbClr val="414042"/>
                </a:solidFill>
                <a:latin typeface="Tahoma"/>
                <a:cs typeface="Tahoma"/>
              </a:rPr>
              <a:t>c</a:t>
            </a:r>
            <a:r>
              <a:rPr sz="614" spc="-116" dirty="0">
                <a:solidFill>
                  <a:srgbClr val="414042"/>
                </a:solidFill>
                <a:latin typeface="Tahoma"/>
                <a:cs typeface="Tahoma"/>
              </a:rPr>
              <a:t>o</a:t>
            </a:r>
            <a:r>
              <a:rPr sz="614" spc="-123" dirty="0">
                <a:solidFill>
                  <a:srgbClr val="414042"/>
                </a:solidFill>
                <a:latin typeface="Tahoma"/>
                <a:cs typeface="Tahoma"/>
              </a:rPr>
              <a:t>nn</a:t>
            </a:r>
            <a:r>
              <a:rPr sz="614" spc="-116" dirty="0">
                <a:solidFill>
                  <a:srgbClr val="414042"/>
                </a:solidFill>
                <a:latin typeface="Tahoma"/>
                <a:cs typeface="Tahoma"/>
              </a:rPr>
              <a:t>e</a:t>
            </a:r>
            <a:r>
              <a:rPr sz="614" spc="-106" dirty="0">
                <a:solidFill>
                  <a:srgbClr val="414042"/>
                </a:solidFill>
                <a:latin typeface="Tahoma"/>
                <a:cs typeface="Tahoma"/>
              </a:rPr>
              <a:t>c</a:t>
            </a:r>
            <a:r>
              <a:rPr sz="614" spc="-68" dirty="0">
                <a:solidFill>
                  <a:srgbClr val="414042"/>
                </a:solidFill>
                <a:latin typeface="Tahoma"/>
                <a:cs typeface="Tahoma"/>
              </a:rPr>
              <a:t>t</a:t>
            </a:r>
            <a:r>
              <a:rPr sz="614" spc="-116" dirty="0">
                <a:solidFill>
                  <a:srgbClr val="414042"/>
                </a:solidFill>
                <a:latin typeface="Tahoma"/>
                <a:cs typeface="Tahoma"/>
              </a:rPr>
              <a:t>ed</a:t>
            </a:r>
            <a:r>
              <a:rPr sz="614" spc="-31" dirty="0">
                <a:solidFill>
                  <a:srgbClr val="414042"/>
                </a:solidFill>
                <a:latin typeface="Tahoma"/>
                <a:cs typeface="Tahoma"/>
              </a:rPr>
              <a:t> </a:t>
            </a:r>
            <a:r>
              <a:rPr sz="614" spc="-92" dirty="0">
                <a:solidFill>
                  <a:srgbClr val="414042"/>
                </a:solidFill>
                <a:latin typeface="Tahoma"/>
                <a:cs typeface="Tahoma"/>
              </a:rPr>
              <a:t>to  th</a:t>
            </a:r>
            <a:r>
              <a:rPr sz="614" spc="-123" dirty="0">
                <a:solidFill>
                  <a:srgbClr val="414042"/>
                </a:solidFill>
                <a:latin typeface="Tahoma"/>
                <a:cs typeface="Tahoma"/>
              </a:rPr>
              <a:t>e</a:t>
            </a:r>
            <a:r>
              <a:rPr sz="614" spc="-44" dirty="0">
                <a:solidFill>
                  <a:srgbClr val="414042"/>
                </a:solidFill>
                <a:latin typeface="Tahoma"/>
                <a:cs typeface="Tahoma"/>
              </a:rPr>
              <a:t>i</a:t>
            </a:r>
            <a:r>
              <a:rPr sz="614" spc="-78" dirty="0">
                <a:solidFill>
                  <a:srgbClr val="414042"/>
                </a:solidFill>
                <a:latin typeface="Tahoma"/>
                <a:cs typeface="Tahoma"/>
              </a:rPr>
              <a:t>r</a:t>
            </a:r>
            <a:r>
              <a:rPr sz="614" spc="14" dirty="0">
                <a:solidFill>
                  <a:srgbClr val="414042"/>
                </a:solidFill>
                <a:latin typeface="Tahoma"/>
                <a:cs typeface="Tahoma"/>
              </a:rPr>
              <a:t> </a:t>
            </a:r>
            <a:r>
              <a:rPr sz="614" spc="-95" dirty="0">
                <a:solidFill>
                  <a:srgbClr val="414042"/>
                </a:solidFill>
                <a:latin typeface="Tahoma"/>
                <a:cs typeface="Tahoma"/>
              </a:rPr>
              <a:t>c</a:t>
            </a:r>
            <a:r>
              <a:rPr sz="614" spc="-123" dirty="0">
                <a:solidFill>
                  <a:srgbClr val="414042"/>
                </a:solidFill>
                <a:latin typeface="Tahoma"/>
                <a:cs typeface="Tahoma"/>
              </a:rPr>
              <a:t>u</a:t>
            </a:r>
            <a:r>
              <a:rPr sz="614" spc="-85" dirty="0">
                <a:solidFill>
                  <a:srgbClr val="414042"/>
                </a:solidFill>
                <a:latin typeface="Tahoma"/>
                <a:cs typeface="Tahoma"/>
              </a:rPr>
              <a:t>r</a:t>
            </a:r>
            <a:r>
              <a:rPr sz="614" spc="-95" dirty="0">
                <a:solidFill>
                  <a:srgbClr val="414042"/>
                </a:solidFill>
                <a:latin typeface="Tahoma"/>
                <a:cs typeface="Tahoma"/>
              </a:rPr>
              <a:t>re</a:t>
            </a:r>
            <a:r>
              <a:rPr sz="614" spc="-130" dirty="0">
                <a:solidFill>
                  <a:srgbClr val="414042"/>
                </a:solidFill>
                <a:latin typeface="Tahoma"/>
                <a:cs typeface="Tahoma"/>
              </a:rPr>
              <a:t>n</a:t>
            </a:r>
            <a:r>
              <a:rPr sz="614" spc="-72" dirty="0">
                <a:solidFill>
                  <a:srgbClr val="414042"/>
                </a:solidFill>
                <a:latin typeface="Tahoma"/>
                <a:cs typeface="Tahoma"/>
              </a:rPr>
              <a:t>t</a:t>
            </a:r>
            <a:r>
              <a:rPr sz="614" spc="24" dirty="0">
                <a:solidFill>
                  <a:srgbClr val="414042"/>
                </a:solidFill>
                <a:latin typeface="Tahoma"/>
                <a:cs typeface="Tahoma"/>
              </a:rPr>
              <a:t> </a:t>
            </a:r>
            <a:r>
              <a:rPr sz="614" spc="-123" dirty="0">
                <a:solidFill>
                  <a:srgbClr val="414042"/>
                </a:solidFill>
                <a:latin typeface="Tahoma"/>
                <a:cs typeface="Tahoma"/>
              </a:rPr>
              <a:t>g</a:t>
            </a:r>
            <a:r>
              <a:rPr sz="614" spc="-116" dirty="0">
                <a:solidFill>
                  <a:srgbClr val="414042"/>
                </a:solidFill>
                <a:latin typeface="Tahoma"/>
                <a:cs typeface="Tahoma"/>
              </a:rPr>
              <a:t>e</a:t>
            </a:r>
            <a:r>
              <a:rPr sz="614" spc="-123" dirty="0">
                <a:solidFill>
                  <a:srgbClr val="414042"/>
                </a:solidFill>
                <a:latin typeface="Tahoma"/>
                <a:cs typeface="Tahoma"/>
              </a:rPr>
              <a:t>n</a:t>
            </a:r>
            <a:r>
              <a:rPr sz="614" spc="-119" dirty="0">
                <a:solidFill>
                  <a:srgbClr val="414042"/>
                </a:solidFill>
                <a:latin typeface="Tahoma"/>
                <a:cs typeface="Tahoma"/>
              </a:rPr>
              <a:t>d</a:t>
            </a:r>
            <a:r>
              <a:rPr sz="614" spc="-123" dirty="0">
                <a:solidFill>
                  <a:srgbClr val="414042"/>
                </a:solidFill>
                <a:latin typeface="Tahoma"/>
                <a:cs typeface="Tahoma"/>
              </a:rPr>
              <a:t>e</a:t>
            </a:r>
            <a:r>
              <a:rPr sz="614" spc="-78" dirty="0">
                <a:solidFill>
                  <a:srgbClr val="414042"/>
                </a:solidFill>
                <a:latin typeface="Tahoma"/>
                <a:cs typeface="Tahoma"/>
              </a:rPr>
              <a:t>r</a:t>
            </a:r>
            <a:r>
              <a:rPr sz="614" spc="14" dirty="0">
                <a:solidFill>
                  <a:srgbClr val="414042"/>
                </a:solidFill>
                <a:latin typeface="Tahoma"/>
                <a:cs typeface="Tahoma"/>
              </a:rPr>
              <a:t> </a:t>
            </a:r>
            <a:r>
              <a:rPr sz="614" spc="-116" dirty="0">
                <a:solidFill>
                  <a:srgbClr val="414042"/>
                </a:solidFill>
                <a:latin typeface="Tahoma"/>
                <a:cs typeface="Tahoma"/>
              </a:rPr>
              <a:t>exp</a:t>
            </a:r>
            <a:r>
              <a:rPr sz="614" spc="-78" dirty="0">
                <a:solidFill>
                  <a:srgbClr val="414042"/>
                </a:solidFill>
                <a:latin typeface="Tahoma"/>
                <a:cs typeface="Tahoma"/>
              </a:rPr>
              <a:t>r</a:t>
            </a:r>
            <a:r>
              <a:rPr sz="614" spc="-123" dirty="0">
                <a:solidFill>
                  <a:srgbClr val="414042"/>
                </a:solidFill>
                <a:latin typeface="Tahoma"/>
                <a:cs typeface="Tahoma"/>
              </a:rPr>
              <a:t>e</a:t>
            </a:r>
            <a:r>
              <a:rPr sz="614" spc="-95" dirty="0">
                <a:solidFill>
                  <a:srgbClr val="414042"/>
                </a:solidFill>
                <a:latin typeface="Tahoma"/>
                <a:cs typeface="Tahoma"/>
              </a:rPr>
              <a:t>s</a:t>
            </a:r>
            <a:r>
              <a:rPr sz="614" spc="-102" dirty="0">
                <a:solidFill>
                  <a:srgbClr val="414042"/>
                </a:solidFill>
                <a:latin typeface="Tahoma"/>
                <a:cs typeface="Tahoma"/>
              </a:rPr>
              <a:t>s</a:t>
            </a:r>
            <a:r>
              <a:rPr sz="614" spc="-82" dirty="0">
                <a:solidFill>
                  <a:srgbClr val="414042"/>
                </a:solidFill>
                <a:latin typeface="Tahoma"/>
                <a:cs typeface="Tahoma"/>
              </a:rPr>
              <a:t>io</a:t>
            </a:r>
            <a:r>
              <a:rPr sz="614" spc="-85" dirty="0">
                <a:solidFill>
                  <a:srgbClr val="414042"/>
                </a:solidFill>
                <a:latin typeface="Tahoma"/>
                <a:cs typeface="Tahoma"/>
              </a:rPr>
              <a:t>n  </a:t>
            </a:r>
            <a:r>
              <a:rPr sz="614" spc="-173" dirty="0">
                <a:solidFill>
                  <a:srgbClr val="414042"/>
                </a:solidFill>
                <a:latin typeface="Tahoma"/>
                <a:cs typeface="Tahoma"/>
              </a:rPr>
              <a:t>w</a:t>
            </a:r>
            <a:r>
              <a:rPr sz="614" spc="-44" dirty="0">
                <a:solidFill>
                  <a:srgbClr val="414042"/>
                </a:solidFill>
                <a:latin typeface="Tahoma"/>
                <a:cs typeface="Tahoma"/>
              </a:rPr>
              <a:t>i</a:t>
            </a:r>
            <a:r>
              <a:rPr sz="614" spc="-68" dirty="0">
                <a:solidFill>
                  <a:srgbClr val="414042"/>
                </a:solidFill>
                <a:latin typeface="Tahoma"/>
                <a:cs typeface="Tahoma"/>
              </a:rPr>
              <a:t>t</a:t>
            </a:r>
            <a:r>
              <a:rPr sz="614" spc="-130" dirty="0">
                <a:solidFill>
                  <a:srgbClr val="414042"/>
                </a:solidFill>
                <a:latin typeface="Tahoma"/>
                <a:cs typeface="Tahoma"/>
              </a:rPr>
              <a:t>h</a:t>
            </a:r>
            <a:r>
              <a:rPr sz="614" spc="-44" dirty="0">
                <a:solidFill>
                  <a:srgbClr val="414042"/>
                </a:solidFill>
                <a:latin typeface="Tahoma"/>
                <a:cs typeface="Tahoma"/>
              </a:rPr>
              <a:t>i</a:t>
            </a:r>
            <a:r>
              <a:rPr sz="614" spc="-119" dirty="0">
                <a:solidFill>
                  <a:srgbClr val="414042"/>
                </a:solidFill>
                <a:latin typeface="Tahoma"/>
                <a:cs typeface="Tahoma"/>
              </a:rPr>
              <a:t>n</a:t>
            </a:r>
            <a:r>
              <a:rPr sz="614" spc="-75"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6" dirty="0">
                <a:solidFill>
                  <a:srgbClr val="414042"/>
                </a:solidFill>
                <a:latin typeface="Tahoma"/>
                <a:cs typeface="Tahoma"/>
              </a:rPr>
              <a:t>e</a:t>
            </a:r>
            <a:r>
              <a:rPr sz="614" spc="-61" dirty="0">
                <a:solidFill>
                  <a:srgbClr val="414042"/>
                </a:solidFill>
                <a:latin typeface="Tahoma"/>
                <a:cs typeface="Tahoma"/>
              </a:rPr>
              <a:t> </a:t>
            </a:r>
            <a:r>
              <a:rPr sz="614" spc="-130" dirty="0">
                <a:solidFill>
                  <a:srgbClr val="414042"/>
                </a:solidFill>
                <a:latin typeface="Tahoma"/>
                <a:cs typeface="Tahoma"/>
              </a:rPr>
              <a:t>p</a:t>
            </a:r>
            <a:r>
              <a:rPr sz="614" spc="-95" dirty="0">
                <a:solidFill>
                  <a:srgbClr val="414042"/>
                </a:solidFill>
                <a:latin typeface="Tahoma"/>
                <a:cs typeface="Tahoma"/>
              </a:rPr>
              <a:t>ro</a:t>
            </a:r>
            <a:r>
              <a:rPr sz="614" spc="-68" dirty="0">
                <a:solidFill>
                  <a:srgbClr val="414042"/>
                </a:solidFill>
                <a:latin typeface="Tahoma"/>
                <a:cs typeface="Tahoma"/>
              </a:rPr>
              <a:t>j</a:t>
            </a:r>
            <a:r>
              <a:rPr sz="614" spc="-116" dirty="0">
                <a:solidFill>
                  <a:srgbClr val="414042"/>
                </a:solidFill>
                <a:latin typeface="Tahoma"/>
                <a:cs typeface="Tahoma"/>
              </a:rPr>
              <a:t>e</a:t>
            </a:r>
            <a:r>
              <a:rPr sz="614" spc="-106" dirty="0">
                <a:solidFill>
                  <a:srgbClr val="414042"/>
                </a:solidFill>
                <a:latin typeface="Tahoma"/>
                <a:cs typeface="Tahoma"/>
              </a:rPr>
              <a:t>c</a:t>
            </a:r>
            <a:r>
              <a:rPr sz="614" spc="-68" dirty="0">
                <a:solidFill>
                  <a:srgbClr val="414042"/>
                </a:solidFill>
                <a:latin typeface="Tahoma"/>
                <a:cs typeface="Tahoma"/>
              </a:rPr>
              <a:t>t</a:t>
            </a:r>
            <a:r>
              <a:rPr sz="614" spc="-65" dirty="0">
                <a:solidFill>
                  <a:srgbClr val="414042"/>
                </a:solidFill>
                <a:latin typeface="Tahoma"/>
                <a:cs typeface="Tahoma"/>
              </a:rPr>
              <a:t>.</a:t>
            </a:r>
            <a:endParaRPr sz="614" dirty="0">
              <a:latin typeface="Tahoma"/>
              <a:cs typeface="Tahoma"/>
            </a:endParaRPr>
          </a:p>
        </p:txBody>
      </p:sp>
      <p:sp>
        <p:nvSpPr>
          <p:cNvPr id="137" name="object 137"/>
          <p:cNvSpPr/>
          <p:nvPr/>
        </p:nvSpPr>
        <p:spPr>
          <a:xfrm>
            <a:off x="5316682" y="5054743"/>
            <a:ext cx="61913" cy="174480"/>
          </a:xfrm>
          <a:custGeom>
            <a:avLst/>
            <a:gdLst/>
            <a:ahLst/>
            <a:cxnLst/>
            <a:rect l="l" t="t" r="r" b="b"/>
            <a:pathLst>
              <a:path w="90804" h="255904">
                <a:moveTo>
                  <a:pt x="90804" y="0"/>
                </a:moveTo>
                <a:lnTo>
                  <a:pt x="0" y="128269"/>
                </a:lnTo>
                <a:lnTo>
                  <a:pt x="90804" y="255904"/>
                </a:lnTo>
                <a:lnTo>
                  <a:pt x="90804" y="0"/>
                </a:lnTo>
                <a:close/>
              </a:path>
            </a:pathLst>
          </a:custGeom>
          <a:solidFill>
            <a:srgbClr val="0079C2"/>
          </a:solidFill>
        </p:spPr>
        <p:txBody>
          <a:bodyPr wrap="square" lIns="0" tIns="0" rIns="0" bIns="0" rtlCol="0"/>
          <a:lstStyle/>
          <a:p>
            <a:endParaRPr sz="1227" dirty="0"/>
          </a:p>
        </p:txBody>
      </p:sp>
      <p:sp>
        <p:nvSpPr>
          <p:cNvPr id="138" name="object 138"/>
          <p:cNvSpPr/>
          <p:nvPr/>
        </p:nvSpPr>
        <p:spPr>
          <a:xfrm>
            <a:off x="5472546" y="5351751"/>
            <a:ext cx="1246909" cy="183140"/>
          </a:xfrm>
          <a:custGeom>
            <a:avLst/>
            <a:gdLst/>
            <a:ahLst/>
            <a:cxnLst/>
            <a:rect l="l" t="t" r="r" b="b"/>
            <a:pathLst>
              <a:path w="1828800" h="268604">
                <a:moveTo>
                  <a:pt x="1828800" y="0"/>
                </a:moveTo>
                <a:lnTo>
                  <a:pt x="0" y="0"/>
                </a:lnTo>
                <a:lnTo>
                  <a:pt x="0" y="50165"/>
                </a:lnTo>
                <a:lnTo>
                  <a:pt x="914400" y="268605"/>
                </a:lnTo>
                <a:lnTo>
                  <a:pt x="1828800" y="50165"/>
                </a:lnTo>
                <a:lnTo>
                  <a:pt x="1828800" y="0"/>
                </a:lnTo>
                <a:close/>
              </a:path>
            </a:pathLst>
          </a:custGeom>
          <a:solidFill>
            <a:srgbClr val="009A66"/>
          </a:solidFill>
        </p:spPr>
        <p:txBody>
          <a:bodyPr wrap="square" lIns="0" tIns="0" rIns="0" bIns="0" rtlCol="0"/>
          <a:lstStyle/>
          <a:p>
            <a:endParaRPr sz="1227" dirty="0"/>
          </a:p>
        </p:txBody>
      </p:sp>
      <p:sp>
        <p:nvSpPr>
          <p:cNvPr id="139" name="object 139"/>
          <p:cNvSpPr txBox="1"/>
          <p:nvPr/>
        </p:nvSpPr>
        <p:spPr>
          <a:xfrm>
            <a:off x="5472546" y="4909272"/>
            <a:ext cx="1246909" cy="306874"/>
          </a:xfrm>
          <a:prstGeom prst="rect">
            <a:avLst/>
          </a:prstGeom>
          <a:solidFill>
            <a:srgbClr val="009A66"/>
          </a:solidFill>
        </p:spPr>
        <p:txBody>
          <a:bodyPr vert="horz" wrap="square" lIns="0" tIns="2598" rIns="0" bIns="0" rtlCol="0">
            <a:spAutoFit/>
          </a:bodyPr>
          <a:lstStyle/>
          <a:p>
            <a:pPr>
              <a:spcBef>
                <a:spcPts val="20"/>
              </a:spcBef>
            </a:pPr>
            <a:endParaRPr sz="1159" dirty="0">
              <a:latin typeface="Times New Roman"/>
              <a:cs typeface="Times New Roman"/>
            </a:endParaRPr>
          </a:p>
          <a:p>
            <a:pPr marL="148499"/>
            <a:r>
              <a:rPr sz="818" b="1" spc="-3" dirty="0">
                <a:solidFill>
                  <a:srgbClr val="FFFFFF"/>
                </a:solidFill>
                <a:latin typeface="Calibri"/>
                <a:cs typeface="Calibri"/>
              </a:rPr>
              <a:t>Unit/Bed</a:t>
            </a:r>
            <a:r>
              <a:rPr sz="818" b="1" spc="102" dirty="0">
                <a:solidFill>
                  <a:srgbClr val="FFFFFF"/>
                </a:solidFill>
                <a:latin typeface="Calibri"/>
                <a:cs typeface="Calibri"/>
              </a:rPr>
              <a:t> </a:t>
            </a:r>
            <a:r>
              <a:rPr sz="818" b="1" spc="-3" dirty="0">
                <a:solidFill>
                  <a:srgbClr val="FFFFFF"/>
                </a:solidFill>
                <a:latin typeface="Calibri"/>
                <a:cs typeface="Calibri"/>
              </a:rPr>
              <a:t>Assignment</a:t>
            </a:r>
            <a:endParaRPr sz="818" dirty="0">
              <a:latin typeface="Calibri"/>
              <a:cs typeface="Calibri"/>
            </a:endParaRPr>
          </a:p>
        </p:txBody>
      </p:sp>
      <p:sp>
        <p:nvSpPr>
          <p:cNvPr id="140" name="object 140"/>
          <p:cNvSpPr/>
          <p:nvPr/>
        </p:nvSpPr>
        <p:spPr>
          <a:xfrm>
            <a:off x="6813405" y="5054743"/>
            <a:ext cx="61913" cy="174480"/>
          </a:xfrm>
          <a:custGeom>
            <a:avLst/>
            <a:gdLst/>
            <a:ahLst/>
            <a:cxnLst/>
            <a:rect l="l" t="t" r="r" b="b"/>
            <a:pathLst>
              <a:path w="90804" h="255904">
                <a:moveTo>
                  <a:pt x="0" y="0"/>
                </a:moveTo>
                <a:lnTo>
                  <a:pt x="0" y="255904"/>
                </a:lnTo>
                <a:lnTo>
                  <a:pt x="90805" y="128269"/>
                </a:lnTo>
                <a:lnTo>
                  <a:pt x="0" y="0"/>
                </a:lnTo>
                <a:close/>
              </a:path>
            </a:pathLst>
          </a:custGeom>
          <a:solidFill>
            <a:srgbClr val="DF393D"/>
          </a:solidFill>
        </p:spPr>
        <p:txBody>
          <a:bodyPr wrap="square" lIns="0" tIns="0" rIns="0" bIns="0" rtlCol="0"/>
          <a:lstStyle/>
          <a:p>
            <a:endParaRPr sz="1227" dirty="0"/>
          </a:p>
        </p:txBody>
      </p:sp>
      <p:grpSp>
        <p:nvGrpSpPr>
          <p:cNvPr id="141" name="object 141"/>
          <p:cNvGrpSpPr/>
          <p:nvPr/>
        </p:nvGrpSpPr>
        <p:grpSpPr>
          <a:xfrm>
            <a:off x="6957578" y="4862944"/>
            <a:ext cx="995795" cy="687532"/>
            <a:chOff x="9036047" y="7132318"/>
            <a:chExt cx="1460500" cy="1008380"/>
          </a:xfrm>
        </p:grpSpPr>
        <p:sp>
          <p:nvSpPr>
            <p:cNvPr id="142" name="object 142"/>
            <p:cNvSpPr/>
            <p:nvPr/>
          </p:nvSpPr>
          <p:spPr>
            <a:xfrm>
              <a:off x="9122410" y="7200264"/>
              <a:ext cx="1367790" cy="934085"/>
            </a:xfrm>
            <a:custGeom>
              <a:avLst/>
              <a:gdLst/>
              <a:ahLst/>
              <a:cxnLst/>
              <a:rect l="l" t="t" r="r" b="b"/>
              <a:pathLst>
                <a:path w="1367790" h="934084">
                  <a:moveTo>
                    <a:pt x="0" y="0"/>
                  </a:moveTo>
                  <a:lnTo>
                    <a:pt x="0" y="934084"/>
                  </a:lnTo>
                  <a:lnTo>
                    <a:pt x="1299210" y="934084"/>
                  </a:lnTo>
                  <a:lnTo>
                    <a:pt x="1367790" y="865504"/>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43" name="object 143"/>
            <p:cNvPicPr/>
            <p:nvPr/>
          </p:nvPicPr>
          <p:blipFill>
            <a:blip r:embed="rId5" cstate="print"/>
            <a:stretch>
              <a:fillRect/>
            </a:stretch>
          </p:blipFill>
          <p:spPr>
            <a:xfrm>
              <a:off x="9036047" y="7132318"/>
              <a:ext cx="160019" cy="160019"/>
            </a:xfrm>
            <a:prstGeom prst="rect">
              <a:avLst/>
            </a:prstGeom>
          </p:spPr>
        </p:pic>
      </p:grpSp>
      <p:sp>
        <p:nvSpPr>
          <p:cNvPr id="144" name="object 144"/>
          <p:cNvSpPr txBox="1"/>
          <p:nvPr/>
        </p:nvSpPr>
        <p:spPr>
          <a:xfrm>
            <a:off x="7089024" y="4977938"/>
            <a:ext cx="724766" cy="480872"/>
          </a:xfrm>
          <a:prstGeom prst="rect">
            <a:avLst/>
          </a:prstGeom>
        </p:spPr>
        <p:txBody>
          <a:bodyPr vert="horz" wrap="square" lIns="0" tIns="8226" rIns="0" bIns="0" rtlCol="0">
            <a:spAutoFit/>
          </a:bodyPr>
          <a:lstStyle/>
          <a:p>
            <a:pPr marL="8659" marR="3464">
              <a:lnSpc>
                <a:spcPct val="100499"/>
              </a:lnSpc>
              <a:spcBef>
                <a:spcPts val="65"/>
              </a:spcBef>
            </a:pPr>
            <a:r>
              <a:rPr sz="614" spc="-130" dirty="0">
                <a:solidFill>
                  <a:srgbClr val="414042"/>
                </a:solidFill>
                <a:latin typeface="Tahoma"/>
                <a:cs typeface="Tahoma"/>
              </a:rPr>
              <a:t>A</a:t>
            </a:r>
            <a:r>
              <a:rPr sz="614" spc="-72" dirty="0">
                <a:solidFill>
                  <a:srgbClr val="414042"/>
                </a:solidFill>
                <a:latin typeface="Tahoma"/>
                <a:cs typeface="Tahoma"/>
              </a:rPr>
              <a:t> </a:t>
            </a:r>
            <a:r>
              <a:rPr sz="614" spc="-95" dirty="0">
                <a:solidFill>
                  <a:srgbClr val="414042"/>
                </a:solidFill>
                <a:latin typeface="Tahoma"/>
                <a:cs typeface="Tahoma"/>
              </a:rPr>
              <a:t>s</a:t>
            </a:r>
            <a:r>
              <a:rPr sz="614" spc="-75" dirty="0">
                <a:solidFill>
                  <a:srgbClr val="414042"/>
                </a:solidFill>
                <a:latin typeface="Tahoma"/>
                <a:cs typeface="Tahoma"/>
              </a:rPr>
              <a:t>t</a:t>
            </a:r>
            <a:r>
              <a:rPr sz="614" spc="-112" dirty="0">
                <a:solidFill>
                  <a:srgbClr val="414042"/>
                </a:solidFill>
                <a:latin typeface="Tahoma"/>
                <a:cs typeface="Tahoma"/>
              </a:rPr>
              <a:t>a</a:t>
            </a:r>
            <a:r>
              <a:rPr sz="614" spc="-75" dirty="0">
                <a:solidFill>
                  <a:srgbClr val="414042"/>
                </a:solidFill>
                <a:latin typeface="Tahoma"/>
                <a:cs typeface="Tahoma"/>
              </a:rPr>
              <a:t>f</a:t>
            </a:r>
            <a:r>
              <a:rPr sz="614" spc="-68" dirty="0">
                <a:solidFill>
                  <a:srgbClr val="414042"/>
                </a:solidFill>
                <a:latin typeface="Tahoma"/>
                <a:cs typeface="Tahoma"/>
              </a:rPr>
              <a:t>f </a:t>
            </a:r>
            <a:r>
              <a:rPr sz="614" spc="-123" dirty="0">
                <a:solidFill>
                  <a:srgbClr val="414042"/>
                </a:solidFill>
                <a:latin typeface="Tahoma"/>
                <a:cs typeface="Tahoma"/>
              </a:rPr>
              <a:t>pe</a:t>
            </a:r>
            <a:r>
              <a:rPr sz="614" spc="-89" dirty="0">
                <a:solidFill>
                  <a:srgbClr val="414042"/>
                </a:solidFill>
                <a:latin typeface="Tahoma"/>
                <a:cs typeface="Tahoma"/>
              </a:rPr>
              <a:t>rs</a:t>
            </a:r>
            <a:r>
              <a:rPr sz="614" spc="-116" dirty="0">
                <a:solidFill>
                  <a:srgbClr val="414042"/>
                </a:solidFill>
                <a:latin typeface="Tahoma"/>
                <a:cs typeface="Tahoma"/>
              </a:rPr>
              <a:t>o</a:t>
            </a:r>
            <a:r>
              <a:rPr sz="614" spc="-119" dirty="0">
                <a:solidFill>
                  <a:srgbClr val="414042"/>
                </a:solidFill>
                <a:latin typeface="Tahoma"/>
                <a:cs typeface="Tahoma"/>
              </a:rPr>
              <a:t>n</a:t>
            </a:r>
            <a:r>
              <a:rPr sz="614" spc="-82" dirty="0">
                <a:solidFill>
                  <a:srgbClr val="414042"/>
                </a:solidFill>
                <a:latin typeface="Tahoma"/>
                <a:cs typeface="Tahoma"/>
              </a:rPr>
              <a:t> </a:t>
            </a:r>
            <a:r>
              <a:rPr sz="614" spc="-44" dirty="0">
                <a:solidFill>
                  <a:srgbClr val="414042"/>
                </a:solidFill>
                <a:latin typeface="Tahoma"/>
                <a:cs typeface="Tahoma"/>
              </a:rPr>
              <a:t>i</a:t>
            </a:r>
            <a:r>
              <a:rPr sz="614" spc="-123" dirty="0">
                <a:solidFill>
                  <a:srgbClr val="414042"/>
                </a:solidFill>
                <a:latin typeface="Tahoma"/>
                <a:cs typeface="Tahoma"/>
              </a:rPr>
              <a:t>gn</a:t>
            </a:r>
            <a:r>
              <a:rPr sz="614" spc="-126" dirty="0">
                <a:solidFill>
                  <a:srgbClr val="414042"/>
                </a:solidFill>
                <a:latin typeface="Tahoma"/>
                <a:cs typeface="Tahoma"/>
              </a:rPr>
              <a:t>o</a:t>
            </a:r>
            <a:r>
              <a:rPr sz="614" spc="-85" dirty="0">
                <a:solidFill>
                  <a:srgbClr val="414042"/>
                </a:solidFill>
                <a:latin typeface="Tahoma"/>
                <a:cs typeface="Tahoma"/>
              </a:rPr>
              <a:t>res  r</a:t>
            </a:r>
            <a:r>
              <a:rPr sz="614" spc="-116" dirty="0">
                <a:solidFill>
                  <a:srgbClr val="414042"/>
                </a:solidFill>
                <a:latin typeface="Tahoma"/>
                <a:cs typeface="Tahoma"/>
              </a:rPr>
              <a:t>e</a:t>
            </a:r>
            <a:r>
              <a:rPr sz="614" spc="-119" dirty="0">
                <a:solidFill>
                  <a:srgbClr val="414042"/>
                </a:solidFill>
                <a:latin typeface="Tahoma"/>
                <a:cs typeface="Tahoma"/>
              </a:rPr>
              <a:t>a</a:t>
            </a:r>
            <a:r>
              <a:rPr sz="614" spc="-95" dirty="0">
                <a:solidFill>
                  <a:srgbClr val="414042"/>
                </a:solidFill>
                <a:latin typeface="Tahoma"/>
                <a:cs typeface="Tahoma"/>
              </a:rPr>
              <a:t>s</a:t>
            </a:r>
            <a:r>
              <a:rPr sz="614" spc="-116" dirty="0">
                <a:solidFill>
                  <a:srgbClr val="414042"/>
                </a:solidFill>
                <a:latin typeface="Tahoma"/>
                <a:cs typeface="Tahoma"/>
              </a:rPr>
              <a:t>o</a:t>
            </a:r>
            <a:r>
              <a:rPr sz="614" spc="-123" dirty="0">
                <a:solidFill>
                  <a:srgbClr val="414042"/>
                </a:solidFill>
                <a:latin typeface="Tahoma"/>
                <a:cs typeface="Tahoma"/>
              </a:rPr>
              <a:t>n</a:t>
            </a:r>
            <a:r>
              <a:rPr sz="614" spc="-112" dirty="0">
                <a:solidFill>
                  <a:srgbClr val="414042"/>
                </a:solidFill>
                <a:latin typeface="Tahoma"/>
                <a:cs typeface="Tahoma"/>
              </a:rPr>
              <a:t>a</a:t>
            </a:r>
            <a:r>
              <a:rPr sz="614" spc="-130" dirty="0">
                <a:solidFill>
                  <a:srgbClr val="414042"/>
                </a:solidFill>
                <a:latin typeface="Tahoma"/>
                <a:cs typeface="Tahoma"/>
              </a:rPr>
              <a:t>b</a:t>
            </a:r>
            <a:r>
              <a:rPr sz="614" spc="-55" dirty="0">
                <a:solidFill>
                  <a:srgbClr val="414042"/>
                </a:solidFill>
                <a:latin typeface="Tahoma"/>
                <a:cs typeface="Tahoma"/>
              </a:rPr>
              <a:t>l</a:t>
            </a:r>
            <a:r>
              <a:rPr sz="614" spc="-116" dirty="0">
                <a:solidFill>
                  <a:srgbClr val="414042"/>
                </a:solidFill>
                <a:latin typeface="Tahoma"/>
                <a:cs typeface="Tahoma"/>
              </a:rPr>
              <a:t>e</a:t>
            </a:r>
            <a:r>
              <a:rPr sz="614" spc="-68" dirty="0">
                <a:solidFill>
                  <a:srgbClr val="414042"/>
                </a:solidFill>
                <a:latin typeface="Tahoma"/>
                <a:cs typeface="Tahoma"/>
              </a:rPr>
              <a:t> </a:t>
            </a:r>
            <a:r>
              <a:rPr sz="614" spc="-95" dirty="0">
                <a:solidFill>
                  <a:srgbClr val="414042"/>
                </a:solidFill>
                <a:latin typeface="Tahoma"/>
                <a:cs typeface="Tahoma"/>
              </a:rPr>
              <a:t>re</a:t>
            </a:r>
            <a:r>
              <a:rPr sz="614" spc="-123" dirty="0">
                <a:solidFill>
                  <a:srgbClr val="414042"/>
                </a:solidFill>
                <a:latin typeface="Tahoma"/>
                <a:cs typeface="Tahoma"/>
              </a:rPr>
              <a:t>que</a:t>
            </a:r>
            <a:r>
              <a:rPr sz="614" spc="-95" dirty="0">
                <a:solidFill>
                  <a:srgbClr val="414042"/>
                </a:solidFill>
                <a:latin typeface="Tahoma"/>
                <a:cs typeface="Tahoma"/>
              </a:rPr>
              <a:t>s</a:t>
            </a:r>
            <a:r>
              <a:rPr sz="614" spc="-75" dirty="0">
                <a:solidFill>
                  <a:srgbClr val="414042"/>
                </a:solidFill>
                <a:latin typeface="Tahoma"/>
                <a:cs typeface="Tahoma"/>
              </a:rPr>
              <a:t>t</a:t>
            </a:r>
            <a:r>
              <a:rPr sz="614" spc="-95" dirty="0">
                <a:solidFill>
                  <a:srgbClr val="414042"/>
                </a:solidFill>
                <a:latin typeface="Tahoma"/>
                <a:cs typeface="Tahoma"/>
              </a:rPr>
              <a:t>s</a:t>
            </a:r>
            <a:r>
              <a:rPr sz="614" spc="-68" dirty="0">
                <a:solidFill>
                  <a:srgbClr val="414042"/>
                </a:solidFill>
                <a:latin typeface="Tahoma"/>
                <a:cs typeface="Tahoma"/>
              </a:rPr>
              <a:t> </a:t>
            </a:r>
            <a:r>
              <a:rPr sz="614" spc="-75" dirty="0">
                <a:solidFill>
                  <a:srgbClr val="414042"/>
                </a:solidFill>
                <a:latin typeface="Tahoma"/>
                <a:cs typeface="Tahoma"/>
              </a:rPr>
              <a:t>f</a:t>
            </a:r>
            <a:r>
              <a:rPr sz="614" spc="-116" dirty="0">
                <a:solidFill>
                  <a:srgbClr val="414042"/>
                </a:solidFill>
                <a:latin typeface="Tahoma"/>
                <a:cs typeface="Tahoma"/>
              </a:rPr>
              <a:t>o</a:t>
            </a:r>
            <a:r>
              <a:rPr sz="614" spc="-72" dirty="0">
                <a:solidFill>
                  <a:srgbClr val="414042"/>
                </a:solidFill>
                <a:latin typeface="Tahoma"/>
                <a:cs typeface="Tahoma"/>
              </a:rPr>
              <a:t>r  </a:t>
            </a:r>
            <a:r>
              <a:rPr sz="614" spc="-119" dirty="0">
                <a:solidFill>
                  <a:srgbClr val="414042"/>
                </a:solidFill>
                <a:latin typeface="Tahoma"/>
                <a:cs typeface="Tahoma"/>
              </a:rPr>
              <a:t>a</a:t>
            </a:r>
            <a:r>
              <a:rPr sz="614" spc="-95" dirty="0">
                <a:solidFill>
                  <a:srgbClr val="414042"/>
                </a:solidFill>
                <a:latin typeface="Tahoma"/>
                <a:cs typeface="Tahoma"/>
              </a:rPr>
              <a:t>c</a:t>
            </a:r>
            <a:r>
              <a:rPr sz="614" spc="-106" dirty="0">
                <a:solidFill>
                  <a:srgbClr val="414042"/>
                </a:solidFill>
                <a:latin typeface="Tahoma"/>
                <a:cs typeface="Tahoma"/>
              </a:rPr>
              <a:t>c</a:t>
            </a:r>
            <a:r>
              <a:rPr sz="614" spc="-116" dirty="0">
                <a:solidFill>
                  <a:srgbClr val="414042"/>
                </a:solidFill>
                <a:latin typeface="Tahoma"/>
                <a:cs typeface="Tahoma"/>
              </a:rPr>
              <a:t>o</a:t>
            </a:r>
            <a:r>
              <a:rPr sz="614" spc="-184" dirty="0">
                <a:solidFill>
                  <a:srgbClr val="414042"/>
                </a:solidFill>
                <a:latin typeface="Tahoma"/>
                <a:cs typeface="Tahoma"/>
              </a:rPr>
              <a:t>m</a:t>
            </a:r>
            <a:r>
              <a:rPr sz="614" spc="-191" dirty="0">
                <a:solidFill>
                  <a:srgbClr val="414042"/>
                </a:solidFill>
                <a:latin typeface="Tahoma"/>
                <a:cs typeface="Tahoma"/>
              </a:rPr>
              <a:t>m</a:t>
            </a:r>
            <a:r>
              <a:rPr sz="614" spc="-116" dirty="0">
                <a:solidFill>
                  <a:srgbClr val="414042"/>
                </a:solidFill>
                <a:latin typeface="Tahoma"/>
                <a:cs typeface="Tahoma"/>
              </a:rPr>
              <a:t>o</a:t>
            </a:r>
            <a:r>
              <a:rPr sz="614" spc="-123" dirty="0">
                <a:solidFill>
                  <a:srgbClr val="414042"/>
                </a:solidFill>
                <a:latin typeface="Tahoma"/>
                <a:cs typeface="Tahoma"/>
              </a:rPr>
              <a:t>d</a:t>
            </a:r>
            <a:r>
              <a:rPr sz="614" spc="-119" dirty="0">
                <a:solidFill>
                  <a:srgbClr val="414042"/>
                </a:solidFill>
                <a:latin typeface="Tahoma"/>
                <a:cs typeface="Tahoma"/>
              </a:rPr>
              <a:t>a</a:t>
            </a:r>
            <a:r>
              <a:rPr sz="614" spc="-75" dirty="0">
                <a:solidFill>
                  <a:srgbClr val="414042"/>
                </a:solidFill>
                <a:latin typeface="Tahoma"/>
                <a:cs typeface="Tahoma"/>
              </a:rPr>
              <a:t>t</a:t>
            </a:r>
            <a:r>
              <a:rPr sz="614" spc="-44" dirty="0">
                <a:solidFill>
                  <a:srgbClr val="414042"/>
                </a:solidFill>
                <a:latin typeface="Tahoma"/>
                <a:cs typeface="Tahoma"/>
              </a:rPr>
              <a:t>i</a:t>
            </a:r>
            <a:r>
              <a:rPr sz="614" spc="-116" dirty="0">
                <a:solidFill>
                  <a:srgbClr val="414042"/>
                </a:solidFill>
                <a:latin typeface="Tahoma"/>
                <a:cs typeface="Tahoma"/>
              </a:rPr>
              <a:t>o</a:t>
            </a:r>
            <a:r>
              <a:rPr sz="614" spc="-119" dirty="0">
                <a:solidFill>
                  <a:srgbClr val="414042"/>
                </a:solidFill>
                <a:latin typeface="Tahoma"/>
                <a:cs typeface="Tahoma"/>
              </a:rPr>
              <a:t>n</a:t>
            </a:r>
            <a:r>
              <a:rPr sz="614" spc="-82" dirty="0">
                <a:solidFill>
                  <a:srgbClr val="414042"/>
                </a:solidFill>
                <a:latin typeface="Tahoma"/>
                <a:cs typeface="Tahoma"/>
              </a:rPr>
              <a:t> </a:t>
            </a:r>
            <a:r>
              <a:rPr sz="614" spc="-44" dirty="0">
                <a:solidFill>
                  <a:srgbClr val="414042"/>
                </a:solidFill>
                <a:latin typeface="Tahoma"/>
                <a:cs typeface="Tahoma"/>
              </a:rPr>
              <a:t>i</a:t>
            </a:r>
            <a:r>
              <a:rPr sz="614" spc="-119" dirty="0">
                <a:solidFill>
                  <a:srgbClr val="414042"/>
                </a:solidFill>
                <a:latin typeface="Tahoma"/>
                <a:cs typeface="Tahoma"/>
              </a:rPr>
              <a:t>n</a:t>
            </a:r>
            <a:r>
              <a:rPr sz="614" spc="-72" dirty="0">
                <a:solidFill>
                  <a:srgbClr val="414042"/>
                </a:solidFill>
                <a:latin typeface="Tahoma"/>
                <a:cs typeface="Tahoma"/>
              </a:rPr>
              <a:t> </a:t>
            </a:r>
            <a:r>
              <a:rPr sz="614" spc="-123" dirty="0">
                <a:solidFill>
                  <a:srgbClr val="414042"/>
                </a:solidFill>
                <a:latin typeface="Tahoma"/>
                <a:cs typeface="Tahoma"/>
              </a:rPr>
              <a:t>b</a:t>
            </a:r>
            <a:r>
              <a:rPr sz="614" spc="-92" dirty="0">
                <a:solidFill>
                  <a:srgbClr val="414042"/>
                </a:solidFill>
                <a:latin typeface="Tahoma"/>
                <a:cs typeface="Tahoma"/>
              </a:rPr>
              <a:t>ed  </a:t>
            </a:r>
            <a:r>
              <a:rPr sz="614" spc="-119" dirty="0">
                <a:solidFill>
                  <a:srgbClr val="414042"/>
                </a:solidFill>
                <a:latin typeface="Tahoma"/>
                <a:cs typeface="Tahoma"/>
              </a:rPr>
              <a:t>a</a:t>
            </a:r>
            <a:r>
              <a:rPr sz="614" spc="-95" dirty="0">
                <a:solidFill>
                  <a:srgbClr val="414042"/>
                </a:solidFill>
                <a:latin typeface="Tahoma"/>
                <a:cs typeface="Tahoma"/>
              </a:rPr>
              <a:t>s</a:t>
            </a:r>
            <a:r>
              <a:rPr sz="614" spc="-102" dirty="0">
                <a:solidFill>
                  <a:srgbClr val="414042"/>
                </a:solidFill>
                <a:latin typeface="Tahoma"/>
                <a:cs typeface="Tahoma"/>
              </a:rPr>
              <a:t>s</a:t>
            </a:r>
            <a:r>
              <a:rPr sz="614" spc="-44" dirty="0">
                <a:solidFill>
                  <a:srgbClr val="414042"/>
                </a:solidFill>
                <a:latin typeface="Tahoma"/>
                <a:cs typeface="Tahoma"/>
              </a:rPr>
              <a:t>i</a:t>
            </a:r>
            <a:r>
              <a:rPr sz="614" spc="-143" dirty="0">
                <a:solidFill>
                  <a:srgbClr val="414042"/>
                </a:solidFill>
                <a:latin typeface="Tahoma"/>
                <a:cs typeface="Tahoma"/>
              </a:rPr>
              <a:t>gnm</a:t>
            </a:r>
            <a:r>
              <a:rPr sz="614" spc="-116" dirty="0">
                <a:solidFill>
                  <a:srgbClr val="414042"/>
                </a:solidFill>
                <a:latin typeface="Tahoma"/>
                <a:cs typeface="Tahoma"/>
              </a:rPr>
              <a:t>e</a:t>
            </a:r>
            <a:r>
              <a:rPr sz="614" spc="-130" dirty="0">
                <a:solidFill>
                  <a:srgbClr val="414042"/>
                </a:solidFill>
                <a:latin typeface="Tahoma"/>
                <a:cs typeface="Tahoma"/>
              </a:rPr>
              <a:t>n</a:t>
            </a:r>
            <a:r>
              <a:rPr sz="614" spc="-68" dirty="0">
                <a:solidFill>
                  <a:srgbClr val="414042"/>
                </a:solidFill>
                <a:latin typeface="Tahoma"/>
                <a:cs typeface="Tahoma"/>
              </a:rPr>
              <a:t>t</a:t>
            </a:r>
            <a:r>
              <a:rPr sz="614" spc="-95" dirty="0">
                <a:solidFill>
                  <a:srgbClr val="414042"/>
                </a:solidFill>
                <a:latin typeface="Tahoma"/>
                <a:cs typeface="Tahoma"/>
              </a:rPr>
              <a:t>s</a:t>
            </a:r>
            <a:r>
              <a:rPr sz="614" spc="-61" dirty="0">
                <a:solidFill>
                  <a:srgbClr val="414042"/>
                </a:solidFill>
                <a:latin typeface="Tahoma"/>
                <a:cs typeface="Tahoma"/>
              </a:rPr>
              <a:t> </a:t>
            </a:r>
            <a:r>
              <a:rPr sz="614" spc="-130" dirty="0">
                <a:solidFill>
                  <a:srgbClr val="414042"/>
                </a:solidFill>
                <a:latin typeface="Tahoma"/>
                <a:cs typeface="Tahoma"/>
              </a:rPr>
              <a:t>b</a:t>
            </a:r>
            <a:r>
              <a:rPr sz="614" spc="-112" dirty="0">
                <a:solidFill>
                  <a:srgbClr val="414042"/>
                </a:solidFill>
                <a:latin typeface="Tahoma"/>
                <a:cs typeface="Tahoma"/>
              </a:rPr>
              <a:t>ased</a:t>
            </a:r>
            <a:r>
              <a:rPr sz="614" spc="-72" dirty="0">
                <a:solidFill>
                  <a:srgbClr val="414042"/>
                </a:solidFill>
                <a:latin typeface="Tahoma"/>
                <a:cs typeface="Tahoma"/>
              </a:rPr>
              <a:t> </a:t>
            </a:r>
            <a:r>
              <a:rPr sz="614" spc="-116" dirty="0">
                <a:solidFill>
                  <a:srgbClr val="414042"/>
                </a:solidFill>
                <a:latin typeface="Tahoma"/>
                <a:cs typeface="Tahoma"/>
              </a:rPr>
              <a:t>o</a:t>
            </a:r>
            <a:r>
              <a:rPr sz="614" spc="-119" dirty="0">
                <a:solidFill>
                  <a:srgbClr val="414042"/>
                </a:solidFill>
                <a:latin typeface="Tahoma"/>
                <a:cs typeface="Tahoma"/>
              </a:rPr>
              <a:t>n</a:t>
            </a:r>
            <a:r>
              <a:rPr sz="614" spc="-72" dirty="0">
                <a:solidFill>
                  <a:srgbClr val="414042"/>
                </a:solidFill>
                <a:latin typeface="Tahoma"/>
                <a:cs typeface="Tahoma"/>
              </a:rPr>
              <a:t> </a:t>
            </a:r>
            <a:r>
              <a:rPr sz="614" spc="-112" dirty="0">
                <a:solidFill>
                  <a:srgbClr val="414042"/>
                </a:solidFill>
                <a:latin typeface="Tahoma"/>
                <a:cs typeface="Tahoma"/>
              </a:rPr>
              <a:t>a</a:t>
            </a:r>
            <a:r>
              <a:rPr sz="614" spc="-58"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68" dirty="0">
                <a:solidFill>
                  <a:srgbClr val="414042"/>
                </a:solidFill>
                <a:latin typeface="Tahoma"/>
                <a:cs typeface="Tahoma"/>
              </a:rPr>
              <a:t>t</a:t>
            </a:r>
            <a:r>
              <a:rPr sz="614" spc="-51" dirty="0">
                <a:solidFill>
                  <a:srgbClr val="414042"/>
                </a:solidFill>
                <a:latin typeface="Tahoma"/>
                <a:cs typeface="Tahoma"/>
              </a:rPr>
              <a:t>’</a:t>
            </a:r>
            <a:r>
              <a:rPr sz="614" spc="-78" dirty="0">
                <a:solidFill>
                  <a:srgbClr val="414042"/>
                </a:solidFill>
                <a:latin typeface="Tahoma"/>
                <a:cs typeface="Tahoma"/>
              </a:rPr>
              <a:t>s  </a:t>
            </a:r>
            <a:r>
              <a:rPr sz="614" spc="-123" dirty="0">
                <a:solidFill>
                  <a:srgbClr val="414042"/>
                </a:solidFill>
                <a:latin typeface="Tahoma"/>
                <a:cs typeface="Tahoma"/>
              </a:rPr>
              <a:t>he</a:t>
            </a:r>
            <a:r>
              <a:rPr sz="614" spc="-112" dirty="0">
                <a:solidFill>
                  <a:srgbClr val="414042"/>
                </a:solidFill>
                <a:latin typeface="Tahoma"/>
                <a:cs typeface="Tahoma"/>
              </a:rPr>
              <a:t>a</a:t>
            </a:r>
            <a:r>
              <a:rPr sz="614" spc="-55" dirty="0">
                <a:solidFill>
                  <a:srgbClr val="414042"/>
                </a:solidFill>
                <a:latin typeface="Tahoma"/>
                <a:cs typeface="Tahoma"/>
              </a:rPr>
              <a:t>l</a:t>
            </a:r>
            <a:r>
              <a:rPr sz="614" spc="-68" dirty="0">
                <a:solidFill>
                  <a:srgbClr val="414042"/>
                </a:solidFill>
                <a:latin typeface="Tahoma"/>
                <a:cs typeface="Tahoma"/>
              </a:rPr>
              <a:t>t</a:t>
            </a:r>
            <a:r>
              <a:rPr sz="614" spc="-119" dirty="0">
                <a:solidFill>
                  <a:srgbClr val="414042"/>
                </a:solidFill>
                <a:latin typeface="Tahoma"/>
                <a:cs typeface="Tahoma"/>
              </a:rPr>
              <a:t>h</a:t>
            </a:r>
            <a:r>
              <a:rPr sz="614" spc="-72" dirty="0">
                <a:solidFill>
                  <a:srgbClr val="414042"/>
                </a:solidFill>
                <a:latin typeface="Tahoma"/>
                <a:cs typeface="Tahoma"/>
              </a:rPr>
              <a:t> </a:t>
            </a:r>
            <a:r>
              <a:rPr sz="614" spc="-112" dirty="0">
                <a:solidFill>
                  <a:srgbClr val="414042"/>
                </a:solidFill>
                <a:latin typeface="Tahoma"/>
                <a:cs typeface="Tahoma"/>
              </a:rPr>
              <a:t>a</a:t>
            </a:r>
            <a:r>
              <a:rPr sz="614" spc="-123" dirty="0">
                <a:solidFill>
                  <a:srgbClr val="414042"/>
                </a:solidFill>
                <a:latin typeface="Tahoma"/>
                <a:cs typeface="Tahoma"/>
              </a:rPr>
              <a:t>n</a:t>
            </a:r>
            <a:r>
              <a:rPr sz="614" spc="-119" dirty="0">
                <a:solidFill>
                  <a:srgbClr val="414042"/>
                </a:solidFill>
                <a:latin typeface="Tahoma"/>
                <a:cs typeface="Tahoma"/>
              </a:rPr>
              <a:t>d</a:t>
            </a:r>
            <a:r>
              <a:rPr sz="614" spc="-72" dirty="0">
                <a:solidFill>
                  <a:srgbClr val="414042"/>
                </a:solidFill>
                <a:latin typeface="Tahoma"/>
                <a:cs typeface="Tahoma"/>
              </a:rPr>
              <a:t> </a:t>
            </a:r>
            <a:r>
              <a:rPr sz="614" spc="-95" dirty="0">
                <a:solidFill>
                  <a:srgbClr val="414042"/>
                </a:solidFill>
                <a:latin typeface="Tahoma"/>
                <a:cs typeface="Tahoma"/>
              </a:rPr>
              <a:t>s</a:t>
            </a:r>
            <a:r>
              <a:rPr sz="614" spc="-119" dirty="0">
                <a:solidFill>
                  <a:srgbClr val="414042"/>
                </a:solidFill>
                <a:latin typeface="Tahoma"/>
                <a:cs typeface="Tahoma"/>
              </a:rPr>
              <a:t>a</a:t>
            </a:r>
            <a:r>
              <a:rPr sz="614" spc="-65" dirty="0">
                <a:solidFill>
                  <a:srgbClr val="414042"/>
                </a:solidFill>
                <a:latin typeface="Tahoma"/>
                <a:cs typeface="Tahoma"/>
              </a:rPr>
              <a:t>f</a:t>
            </a:r>
            <a:r>
              <a:rPr sz="614" spc="-123" dirty="0">
                <a:solidFill>
                  <a:srgbClr val="414042"/>
                </a:solidFill>
                <a:latin typeface="Tahoma"/>
                <a:cs typeface="Tahoma"/>
              </a:rPr>
              <a:t>e</a:t>
            </a:r>
            <a:r>
              <a:rPr sz="614" spc="-68" dirty="0">
                <a:solidFill>
                  <a:srgbClr val="414042"/>
                </a:solidFill>
                <a:latin typeface="Tahoma"/>
                <a:cs typeface="Tahoma"/>
              </a:rPr>
              <a:t>t</a:t>
            </a:r>
            <a:r>
              <a:rPr sz="614" spc="-109" dirty="0">
                <a:solidFill>
                  <a:srgbClr val="414042"/>
                </a:solidFill>
                <a:latin typeface="Tahoma"/>
                <a:cs typeface="Tahoma"/>
              </a:rPr>
              <a:t>y</a:t>
            </a:r>
            <a:r>
              <a:rPr sz="614" spc="-65" dirty="0">
                <a:solidFill>
                  <a:srgbClr val="414042"/>
                </a:solidFill>
                <a:latin typeface="Tahoma"/>
                <a:cs typeface="Tahoma"/>
              </a:rPr>
              <a:t> </a:t>
            </a:r>
            <a:r>
              <a:rPr sz="614" spc="-106" dirty="0">
                <a:solidFill>
                  <a:srgbClr val="414042"/>
                </a:solidFill>
                <a:latin typeface="Tahoma"/>
                <a:cs typeface="Tahoma"/>
              </a:rPr>
              <a:t>c</a:t>
            </a:r>
            <a:r>
              <a:rPr sz="614" spc="-116" dirty="0">
                <a:solidFill>
                  <a:srgbClr val="414042"/>
                </a:solidFill>
                <a:latin typeface="Tahoma"/>
                <a:cs typeface="Tahoma"/>
              </a:rPr>
              <a:t>o</a:t>
            </a:r>
            <a:r>
              <a:rPr sz="614" spc="-123" dirty="0">
                <a:solidFill>
                  <a:srgbClr val="414042"/>
                </a:solidFill>
                <a:latin typeface="Tahoma"/>
                <a:cs typeface="Tahoma"/>
              </a:rPr>
              <a:t>n</a:t>
            </a:r>
            <a:r>
              <a:rPr sz="614" spc="-106" dirty="0">
                <a:solidFill>
                  <a:srgbClr val="414042"/>
                </a:solidFill>
                <a:latin typeface="Tahoma"/>
                <a:cs typeface="Tahoma"/>
              </a:rPr>
              <a:t>c</a:t>
            </a:r>
            <a:r>
              <a:rPr sz="614" spc="-95" dirty="0">
                <a:solidFill>
                  <a:srgbClr val="414042"/>
                </a:solidFill>
                <a:latin typeface="Tahoma"/>
                <a:cs typeface="Tahoma"/>
              </a:rPr>
              <a:t>er</a:t>
            </a:r>
            <a:r>
              <a:rPr sz="614" spc="-123" dirty="0">
                <a:solidFill>
                  <a:srgbClr val="414042"/>
                </a:solidFill>
                <a:latin typeface="Tahoma"/>
                <a:cs typeface="Tahoma"/>
              </a:rPr>
              <a:t>n</a:t>
            </a:r>
            <a:r>
              <a:rPr sz="614" spc="-82" dirty="0">
                <a:solidFill>
                  <a:srgbClr val="414042"/>
                </a:solidFill>
                <a:latin typeface="Tahoma"/>
                <a:cs typeface="Tahoma"/>
              </a:rPr>
              <a:t>s.</a:t>
            </a:r>
            <a:endParaRPr sz="614" dirty="0">
              <a:latin typeface="Tahoma"/>
              <a:cs typeface="Tahoma"/>
            </a:endParaRPr>
          </a:p>
        </p:txBody>
      </p:sp>
      <p:grpSp>
        <p:nvGrpSpPr>
          <p:cNvPr id="145" name="object 145"/>
          <p:cNvGrpSpPr/>
          <p:nvPr/>
        </p:nvGrpSpPr>
        <p:grpSpPr>
          <a:xfrm>
            <a:off x="8007059" y="4862944"/>
            <a:ext cx="990600" cy="578427"/>
            <a:chOff x="10575287" y="7132318"/>
            <a:chExt cx="1452880" cy="848360"/>
          </a:xfrm>
        </p:grpSpPr>
        <p:sp>
          <p:nvSpPr>
            <p:cNvPr id="146" name="object 146"/>
            <p:cNvSpPr/>
            <p:nvPr/>
          </p:nvSpPr>
          <p:spPr>
            <a:xfrm>
              <a:off x="10654030" y="7200264"/>
              <a:ext cx="1367790" cy="774065"/>
            </a:xfrm>
            <a:custGeom>
              <a:avLst/>
              <a:gdLst/>
              <a:ahLst/>
              <a:cxnLst/>
              <a:rect l="l" t="t" r="r" b="b"/>
              <a:pathLst>
                <a:path w="1367790" h="774065">
                  <a:moveTo>
                    <a:pt x="0" y="0"/>
                  </a:moveTo>
                  <a:lnTo>
                    <a:pt x="0" y="774064"/>
                  </a:lnTo>
                  <a:lnTo>
                    <a:pt x="1299210" y="774064"/>
                  </a:lnTo>
                  <a:lnTo>
                    <a:pt x="1367790" y="705484"/>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47" name="object 147"/>
            <p:cNvPicPr/>
            <p:nvPr/>
          </p:nvPicPr>
          <p:blipFill>
            <a:blip r:embed="rId6" cstate="print"/>
            <a:stretch>
              <a:fillRect/>
            </a:stretch>
          </p:blipFill>
          <p:spPr>
            <a:xfrm>
              <a:off x="10575287" y="7132318"/>
              <a:ext cx="160019" cy="160019"/>
            </a:xfrm>
            <a:prstGeom prst="rect">
              <a:avLst/>
            </a:prstGeom>
          </p:spPr>
        </p:pic>
      </p:grpSp>
      <p:sp>
        <p:nvSpPr>
          <p:cNvPr id="148" name="object 148"/>
          <p:cNvSpPr txBox="1"/>
          <p:nvPr/>
        </p:nvSpPr>
        <p:spPr>
          <a:xfrm>
            <a:off x="8133311" y="4977938"/>
            <a:ext cx="760268" cy="386359"/>
          </a:xfrm>
          <a:prstGeom prst="rect">
            <a:avLst/>
          </a:prstGeom>
        </p:spPr>
        <p:txBody>
          <a:bodyPr vert="horz" wrap="square" lIns="0" tIns="8226" rIns="0" bIns="0" rtlCol="0">
            <a:spAutoFit/>
          </a:bodyPr>
          <a:lstStyle/>
          <a:p>
            <a:pPr marL="8659" marR="3464" algn="just">
              <a:lnSpc>
                <a:spcPct val="100400"/>
              </a:lnSpc>
              <a:spcBef>
                <a:spcPts val="65"/>
              </a:spcBef>
            </a:pPr>
            <a:r>
              <a:rPr sz="614" spc="-106" dirty="0">
                <a:solidFill>
                  <a:srgbClr val="414042"/>
                </a:solidFill>
                <a:latin typeface="Tahoma"/>
                <a:cs typeface="Tahoma"/>
              </a:rPr>
              <a:t>S</a:t>
            </a:r>
            <a:r>
              <a:rPr sz="614" spc="-82" dirty="0">
                <a:solidFill>
                  <a:srgbClr val="414042"/>
                </a:solidFill>
                <a:latin typeface="Tahoma"/>
                <a:cs typeface="Tahoma"/>
              </a:rPr>
              <a:t>taf</a:t>
            </a:r>
            <a:r>
              <a:rPr sz="614" spc="-58" dirty="0">
                <a:solidFill>
                  <a:srgbClr val="414042"/>
                </a:solidFill>
                <a:latin typeface="Tahoma"/>
                <a:cs typeface="Tahoma"/>
              </a:rPr>
              <a:t>f</a:t>
            </a:r>
            <a:r>
              <a:rPr sz="614" spc="-55" dirty="0">
                <a:solidFill>
                  <a:srgbClr val="414042"/>
                </a:solidFill>
                <a:latin typeface="Tahoma"/>
                <a:cs typeface="Tahoma"/>
              </a:rPr>
              <a:t> </a:t>
            </a:r>
            <a:r>
              <a:rPr sz="614" spc="-167" dirty="0">
                <a:solidFill>
                  <a:srgbClr val="414042"/>
                </a:solidFill>
                <a:latin typeface="Tahoma"/>
                <a:cs typeface="Tahoma"/>
              </a:rPr>
              <a:t>m</a:t>
            </a:r>
            <a:r>
              <a:rPr sz="614" spc="-109" dirty="0">
                <a:solidFill>
                  <a:srgbClr val="414042"/>
                </a:solidFill>
                <a:latin typeface="Tahoma"/>
                <a:cs typeface="Tahoma"/>
              </a:rPr>
              <a:t>o</a:t>
            </a:r>
            <a:r>
              <a:rPr sz="614" spc="-95" dirty="0">
                <a:solidFill>
                  <a:srgbClr val="414042"/>
                </a:solidFill>
                <a:latin typeface="Tahoma"/>
                <a:cs typeface="Tahoma"/>
              </a:rPr>
              <a:t>ve</a:t>
            </a:r>
            <a:r>
              <a:rPr sz="614" spc="-48" dirty="0">
                <a:solidFill>
                  <a:srgbClr val="414042"/>
                </a:solidFill>
                <a:latin typeface="Tahoma"/>
                <a:cs typeface="Tahoma"/>
              </a:rPr>
              <a:t> </a:t>
            </a:r>
            <a:r>
              <a:rPr sz="614" spc="-72" dirty="0">
                <a:solidFill>
                  <a:srgbClr val="414042"/>
                </a:solidFill>
                <a:latin typeface="Tahoma"/>
                <a:cs typeface="Tahoma"/>
              </a:rPr>
              <a:t>t</a:t>
            </a:r>
            <a:r>
              <a:rPr sz="614" spc="-106" dirty="0">
                <a:solidFill>
                  <a:srgbClr val="414042"/>
                </a:solidFill>
                <a:latin typeface="Tahoma"/>
                <a:cs typeface="Tahoma"/>
              </a:rPr>
              <a:t>h</a:t>
            </a:r>
            <a:r>
              <a:rPr sz="614" spc="-95" dirty="0">
                <a:solidFill>
                  <a:srgbClr val="414042"/>
                </a:solidFill>
                <a:latin typeface="Tahoma"/>
                <a:cs typeface="Tahoma"/>
              </a:rPr>
              <a:t>e</a:t>
            </a:r>
            <a:r>
              <a:rPr sz="614" spc="-55" dirty="0">
                <a:solidFill>
                  <a:srgbClr val="414042"/>
                </a:solidFill>
                <a:latin typeface="Tahoma"/>
                <a:cs typeface="Tahoma"/>
              </a:rPr>
              <a:t> </a:t>
            </a:r>
            <a:r>
              <a:rPr sz="614" spc="-133" dirty="0">
                <a:solidFill>
                  <a:srgbClr val="414042"/>
                </a:solidFill>
                <a:latin typeface="Tahoma"/>
                <a:cs typeface="Tahoma"/>
              </a:rPr>
              <a:t>mo</a:t>
            </a:r>
            <a:r>
              <a:rPr sz="614" spc="-68" dirty="0">
                <a:solidFill>
                  <a:srgbClr val="414042"/>
                </a:solidFill>
                <a:latin typeface="Tahoma"/>
                <a:cs typeface="Tahoma"/>
              </a:rPr>
              <a:t>r</a:t>
            </a:r>
            <a:r>
              <a:rPr sz="614" spc="-95" dirty="0">
                <a:solidFill>
                  <a:srgbClr val="414042"/>
                </a:solidFill>
                <a:latin typeface="Tahoma"/>
                <a:cs typeface="Tahoma"/>
              </a:rPr>
              <a:t>e</a:t>
            </a:r>
            <a:r>
              <a:rPr sz="614" spc="-55" dirty="0">
                <a:solidFill>
                  <a:srgbClr val="414042"/>
                </a:solidFill>
                <a:latin typeface="Tahoma"/>
                <a:cs typeface="Tahoma"/>
              </a:rPr>
              <a:t> </a:t>
            </a:r>
            <a:r>
              <a:rPr sz="614" spc="-89" dirty="0">
                <a:solidFill>
                  <a:srgbClr val="414042"/>
                </a:solidFill>
                <a:latin typeface="Tahoma"/>
                <a:cs typeface="Tahoma"/>
              </a:rPr>
              <a:t>c</a:t>
            </a:r>
            <a:r>
              <a:rPr sz="614" spc="-109" dirty="0">
                <a:solidFill>
                  <a:srgbClr val="414042"/>
                </a:solidFill>
                <a:latin typeface="Tahoma"/>
                <a:cs typeface="Tahoma"/>
              </a:rPr>
              <a:t>o</a:t>
            </a:r>
            <a:r>
              <a:rPr sz="614" spc="-167" dirty="0">
                <a:solidFill>
                  <a:srgbClr val="414042"/>
                </a:solidFill>
                <a:latin typeface="Tahoma"/>
                <a:cs typeface="Tahoma"/>
              </a:rPr>
              <a:t>m</a:t>
            </a:r>
            <a:r>
              <a:rPr sz="614" spc="-106" dirty="0">
                <a:solidFill>
                  <a:srgbClr val="414042"/>
                </a:solidFill>
                <a:latin typeface="Tahoma"/>
                <a:cs typeface="Tahoma"/>
              </a:rPr>
              <a:t>p</a:t>
            </a:r>
            <a:r>
              <a:rPr sz="614" spc="-44" dirty="0">
                <a:solidFill>
                  <a:srgbClr val="414042"/>
                </a:solidFill>
                <a:latin typeface="Tahoma"/>
                <a:cs typeface="Tahoma"/>
              </a:rPr>
              <a:t>li</a:t>
            </a:r>
            <a:r>
              <a:rPr sz="614" spc="-106" dirty="0">
                <a:solidFill>
                  <a:srgbClr val="414042"/>
                </a:solidFill>
                <a:latin typeface="Tahoma"/>
                <a:cs typeface="Tahoma"/>
              </a:rPr>
              <a:t>an</a:t>
            </a:r>
            <a:r>
              <a:rPr sz="614" spc="-58" dirty="0">
                <a:solidFill>
                  <a:srgbClr val="414042"/>
                </a:solidFill>
                <a:latin typeface="Tahoma"/>
                <a:cs typeface="Tahoma"/>
              </a:rPr>
              <a:t>t  </a:t>
            </a:r>
            <a:r>
              <a:rPr sz="614" spc="-106"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123" dirty="0">
                <a:solidFill>
                  <a:srgbClr val="414042"/>
                </a:solidFill>
                <a:latin typeface="Tahoma"/>
                <a:cs typeface="Tahoma"/>
              </a:rPr>
              <a:t>n</a:t>
            </a:r>
            <a:r>
              <a:rPr sz="614" spc="-72" dirty="0">
                <a:solidFill>
                  <a:srgbClr val="414042"/>
                </a:solidFill>
                <a:latin typeface="Tahoma"/>
                <a:cs typeface="Tahoma"/>
              </a:rPr>
              <a:t>t</a:t>
            </a:r>
            <a:r>
              <a:rPr sz="614" spc="24" dirty="0">
                <a:solidFill>
                  <a:srgbClr val="414042"/>
                </a:solidFill>
                <a:latin typeface="Tahoma"/>
                <a:cs typeface="Tahoma"/>
              </a:rPr>
              <a:t> </a:t>
            </a:r>
            <a:r>
              <a:rPr sz="614" spc="-143" dirty="0">
                <a:solidFill>
                  <a:srgbClr val="414042"/>
                </a:solidFill>
                <a:latin typeface="Tahoma"/>
                <a:cs typeface="Tahoma"/>
              </a:rPr>
              <a:t>wh</a:t>
            </a:r>
            <a:r>
              <a:rPr sz="614" spc="-116" dirty="0">
                <a:solidFill>
                  <a:srgbClr val="414042"/>
                </a:solidFill>
                <a:latin typeface="Tahoma"/>
                <a:cs typeface="Tahoma"/>
              </a:rPr>
              <a:t>en</a:t>
            </a:r>
            <a:r>
              <a:rPr sz="614" spc="17" dirty="0">
                <a:solidFill>
                  <a:srgbClr val="414042"/>
                </a:solidFill>
                <a:latin typeface="Tahoma"/>
                <a:cs typeface="Tahoma"/>
              </a:rPr>
              <a:t> </a:t>
            </a:r>
            <a:r>
              <a:rPr sz="614" spc="-106" dirty="0">
                <a:solidFill>
                  <a:srgbClr val="414042"/>
                </a:solidFill>
                <a:latin typeface="Tahoma"/>
                <a:cs typeface="Tahoma"/>
              </a:rPr>
              <a:t>c</a:t>
            </a:r>
            <a:r>
              <a:rPr sz="614" spc="-116" dirty="0">
                <a:solidFill>
                  <a:srgbClr val="414042"/>
                </a:solidFill>
                <a:latin typeface="Tahoma"/>
                <a:cs typeface="Tahoma"/>
              </a:rPr>
              <a:t>o</a:t>
            </a:r>
            <a:r>
              <a:rPr sz="614" spc="-123" dirty="0">
                <a:solidFill>
                  <a:srgbClr val="414042"/>
                </a:solidFill>
                <a:latin typeface="Tahoma"/>
                <a:cs typeface="Tahoma"/>
              </a:rPr>
              <a:t>n</a:t>
            </a:r>
            <a:r>
              <a:rPr sz="614" spc="-75" dirty="0">
                <a:solidFill>
                  <a:srgbClr val="414042"/>
                </a:solidFill>
                <a:latin typeface="Tahoma"/>
                <a:cs typeface="Tahoma"/>
              </a:rPr>
              <a:t>f</a:t>
            </a:r>
            <a:r>
              <a:rPr sz="614" spc="-55" dirty="0">
                <a:solidFill>
                  <a:srgbClr val="414042"/>
                </a:solidFill>
                <a:latin typeface="Tahoma"/>
                <a:cs typeface="Tahoma"/>
              </a:rPr>
              <a:t>l</a:t>
            </a:r>
            <a:r>
              <a:rPr sz="614" spc="-44" dirty="0">
                <a:solidFill>
                  <a:srgbClr val="414042"/>
                </a:solidFill>
                <a:latin typeface="Tahoma"/>
                <a:cs typeface="Tahoma"/>
              </a:rPr>
              <a:t>i</a:t>
            </a:r>
            <a:r>
              <a:rPr sz="614" spc="-106" dirty="0">
                <a:solidFill>
                  <a:srgbClr val="414042"/>
                </a:solidFill>
                <a:latin typeface="Tahoma"/>
                <a:cs typeface="Tahoma"/>
              </a:rPr>
              <a:t>c</a:t>
            </a:r>
            <a:r>
              <a:rPr sz="614" spc="-72" dirty="0">
                <a:solidFill>
                  <a:srgbClr val="414042"/>
                </a:solidFill>
                <a:latin typeface="Tahoma"/>
                <a:cs typeface="Tahoma"/>
              </a:rPr>
              <a:t>t</a:t>
            </a:r>
            <a:r>
              <a:rPr sz="614" spc="27" dirty="0">
                <a:solidFill>
                  <a:srgbClr val="414042"/>
                </a:solidFill>
                <a:latin typeface="Tahoma"/>
                <a:cs typeface="Tahoma"/>
              </a:rPr>
              <a:t> </a:t>
            </a:r>
            <a:r>
              <a:rPr sz="614" spc="-112" dirty="0">
                <a:solidFill>
                  <a:srgbClr val="414042"/>
                </a:solidFill>
                <a:latin typeface="Tahoma"/>
                <a:cs typeface="Tahoma"/>
              </a:rPr>
              <a:t>a</a:t>
            </a:r>
            <a:r>
              <a:rPr sz="614" spc="-85" dirty="0">
                <a:solidFill>
                  <a:srgbClr val="414042"/>
                </a:solidFill>
                <a:latin typeface="Tahoma"/>
                <a:cs typeface="Tahoma"/>
              </a:rPr>
              <a:t>r</a:t>
            </a:r>
            <a:r>
              <a:rPr sz="614" spc="-55" dirty="0">
                <a:solidFill>
                  <a:srgbClr val="414042"/>
                </a:solidFill>
                <a:latin typeface="Tahoma"/>
                <a:cs typeface="Tahoma"/>
              </a:rPr>
              <a:t>i</a:t>
            </a:r>
            <a:r>
              <a:rPr sz="614" spc="-102" dirty="0">
                <a:solidFill>
                  <a:srgbClr val="414042"/>
                </a:solidFill>
                <a:latin typeface="Tahoma"/>
                <a:cs typeface="Tahoma"/>
              </a:rPr>
              <a:t>ses</a:t>
            </a:r>
            <a:r>
              <a:rPr sz="614" spc="20" dirty="0">
                <a:solidFill>
                  <a:srgbClr val="414042"/>
                </a:solidFill>
                <a:latin typeface="Tahoma"/>
                <a:cs typeface="Tahoma"/>
              </a:rPr>
              <a:t> </a:t>
            </a:r>
            <a:r>
              <a:rPr sz="614" spc="-123" dirty="0">
                <a:solidFill>
                  <a:srgbClr val="414042"/>
                </a:solidFill>
                <a:latin typeface="Tahoma"/>
                <a:cs typeface="Tahoma"/>
              </a:rPr>
              <a:t>e</a:t>
            </a:r>
            <a:r>
              <a:rPr sz="614" spc="-106" dirty="0">
                <a:solidFill>
                  <a:srgbClr val="414042"/>
                </a:solidFill>
                <a:latin typeface="Tahoma"/>
                <a:cs typeface="Tahoma"/>
              </a:rPr>
              <a:t>v</a:t>
            </a:r>
            <a:r>
              <a:rPr sz="614" spc="-92" dirty="0">
                <a:solidFill>
                  <a:srgbClr val="414042"/>
                </a:solidFill>
                <a:latin typeface="Tahoma"/>
                <a:cs typeface="Tahoma"/>
              </a:rPr>
              <a:t>en  </a:t>
            </a:r>
            <a:r>
              <a:rPr sz="614" spc="-55" dirty="0">
                <a:solidFill>
                  <a:srgbClr val="414042"/>
                </a:solidFill>
                <a:latin typeface="Tahoma"/>
                <a:cs typeface="Tahoma"/>
              </a:rPr>
              <a:t>i</a:t>
            </a:r>
            <a:r>
              <a:rPr sz="614" spc="-68" dirty="0">
                <a:solidFill>
                  <a:srgbClr val="414042"/>
                </a:solidFill>
                <a:latin typeface="Tahoma"/>
                <a:cs typeface="Tahoma"/>
              </a:rPr>
              <a:t>f</a:t>
            </a:r>
            <a:r>
              <a:rPr sz="614" spc="-10"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9" dirty="0">
                <a:solidFill>
                  <a:srgbClr val="414042"/>
                </a:solidFill>
                <a:latin typeface="Tahoma"/>
                <a:cs typeface="Tahoma"/>
              </a:rPr>
              <a:t>a</a:t>
            </a:r>
            <a:r>
              <a:rPr sz="614" spc="-72" dirty="0">
                <a:solidFill>
                  <a:srgbClr val="414042"/>
                </a:solidFill>
                <a:latin typeface="Tahoma"/>
                <a:cs typeface="Tahoma"/>
              </a:rPr>
              <a:t>t</a:t>
            </a:r>
            <a:r>
              <a:rPr sz="614"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72" dirty="0">
                <a:solidFill>
                  <a:srgbClr val="414042"/>
                </a:solidFill>
                <a:latin typeface="Tahoma"/>
                <a:cs typeface="Tahoma"/>
              </a:rPr>
              <a:t>t</a:t>
            </a:r>
            <a:r>
              <a:rPr sz="614" spc="7" dirty="0">
                <a:solidFill>
                  <a:srgbClr val="414042"/>
                </a:solidFill>
                <a:latin typeface="Tahoma"/>
                <a:cs typeface="Tahoma"/>
              </a:rPr>
              <a:t> </a:t>
            </a:r>
            <a:r>
              <a:rPr sz="614" spc="-173" dirty="0">
                <a:solidFill>
                  <a:srgbClr val="414042"/>
                </a:solidFill>
                <a:latin typeface="Tahoma"/>
                <a:cs typeface="Tahoma"/>
              </a:rPr>
              <a:t>w</a:t>
            </a:r>
            <a:r>
              <a:rPr sz="614" spc="-106" dirty="0">
                <a:solidFill>
                  <a:srgbClr val="414042"/>
                </a:solidFill>
                <a:latin typeface="Tahoma"/>
                <a:cs typeface="Tahoma"/>
              </a:rPr>
              <a:t>as</a:t>
            </a:r>
            <a:r>
              <a:rPr sz="614" spc="-3"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116" dirty="0">
                <a:solidFill>
                  <a:srgbClr val="414042"/>
                </a:solidFill>
                <a:latin typeface="Tahoma"/>
                <a:cs typeface="Tahoma"/>
              </a:rPr>
              <a:t>e</a:t>
            </a:r>
            <a:r>
              <a:rPr sz="614" spc="-3" dirty="0">
                <a:solidFill>
                  <a:srgbClr val="414042"/>
                </a:solidFill>
                <a:latin typeface="Tahoma"/>
                <a:cs typeface="Tahoma"/>
              </a:rPr>
              <a:t> </a:t>
            </a:r>
            <a:r>
              <a:rPr sz="614" spc="-95" dirty="0">
                <a:solidFill>
                  <a:srgbClr val="414042"/>
                </a:solidFill>
                <a:latin typeface="Tahoma"/>
                <a:cs typeface="Tahoma"/>
              </a:rPr>
              <a:t>s</a:t>
            </a:r>
            <a:r>
              <a:rPr sz="614" spc="-123" dirty="0">
                <a:solidFill>
                  <a:srgbClr val="414042"/>
                </a:solidFill>
                <a:latin typeface="Tahoma"/>
                <a:cs typeface="Tahoma"/>
              </a:rPr>
              <a:t>ub</a:t>
            </a:r>
            <a:r>
              <a:rPr sz="614" spc="-61" dirty="0">
                <a:solidFill>
                  <a:srgbClr val="414042"/>
                </a:solidFill>
                <a:latin typeface="Tahoma"/>
                <a:cs typeface="Tahoma"/>
              </a:rPr>
              <a:t>j</a:t>
            </a:r>
            <a:r>
              <a:rPr sz="614" spc="-123" dirty="0">
                <a:solidFill>
                  <a:srgbClr val="414042"/>
                </a:solidFill>
                <a:latin typeface="Tahoma"/>
                <a:cs typeface="Tahoma"/>
              </a:rPr>
              <a:t>e</a:t>
            </a:r>
            <a:r>
              <a:rPr sz="614" spc="-95" dirty="0">
                <a:solidFill>
                  <a:srgbClr val="414042"/>
                </a:solidFill>
                <a:latin typeface="Tahoma"/>
                <a:cs typeface="Tahoma"/>
              </a:rPr>
              <a:t>c</a:t>
            </a:r>
            <a:r>
              <a:rPr sz="614" spc="-72" dirty="0">
                <a:solidFill>
                  <a:srgbClr val="414042"/>
                </a:solidFill>
                <a:latin typeface="Tahoma"/>
                <a:cs typeface="Tahoma"/>
              </a:rPr>
              <a:t>t</a:t>
            </a:r>
            <a:r>
              <a:rPr sz="614" spc="-7" dirty="0">
                <a:solidFill>
                  <a:srgbClr val="414042"/>
                </a:solidFill>
                <a:latin typeface="Tahoma"/>
                <a:cs typeface="Tahoma"/>
              </a:rPr>
              <a:t> </a:t>
            </a:r>
            <a:r>
              <a:rPr sz="614" spc="-116" dirty="0">
                <a:solidFill>
                  <a:srgbClr val="414042"/>
                </a:solidFill>
                <a:latin typeface="Tahoma"/>
                <a:cs typeface="Tahoma"/>
              </a:rPr>
              <a:t>o</a:t>
            </a:r>
            <a:r>
              <a:rPr sz="614" spc="-68" dirty="0">
                <a:solidFill>
                  <a:srgbClr val="414042"/>
                </a:solidFill>
                <a:latin typeface="Tahoma"/>
                <a:cs typeface="Tahoma"/>
              </a:rPr>
              <a:t>f  </a:t>
            </a:r>
            <a:r>
              <a:rPr sz="614" spc="-65" dirty="0">
                <a:solidFill>
                  <a:srgbClr val="414042"/>
                </a:solidFill>
                <a:latin typeface="Tahoma"/>
                <a:cs typeface="Tahoma"/>
              </a:rPr>
              <a:t>harassment.</a:t>
            </a:r>
            <a:endParaRPr sz="614" dirty="0">
              <a:latin typeface="Tahoma"/>
              <a:cs typeface="Tahoma"/>
            </a:endParaRPr>
          </a:p>
        </p:txBody>
      </p:sp>
      <p:grpSp>
        <p:nvGrpSpPr>
          <p:cNvPr id="149" name="object 149"/>
          <p:cNvGrpSpPr/>
          <p:nvPr/>
        </p:nvGrpSpPr>
        <p:grpSpPr>
          <a:xfrm>
            <a:off x="9047884" y="4862945"/>
            <a:ext cx="992332" cy="578427"/>
            <a:chOff x="12101830" y="7132319"/>
            <a:chExt cx="1455420" cy="848360"/>
          </a:xfrm>
        </p:grpSpPr>
        <p:sp>
          <p:nvSpPr>
            <p:cNvPr id="150" name="object 150"/>
            <p:cNvSpPr/>
            <p:nvPr/>
          </p:nvSpPr>
          <p:spPr>
            <a:xfrm>
              <a:off x="12183110" y="7200264"/>
              <a:ext cx="1367790" cy="774065"/>
            </a:xfrm>
            <a:custGeom>
              <a:avLst/>
              <a:gdLst/>
              <a:ahLst/>
              <a:cxnLst/>
              <a:rect l="l" t="t" r="r" b="b"/>
              <a:pathLst>
                <a:path w="1367790" h="774065">
                  <a:moveTo>
                    <a:pt x="0" y="0"/>
                  </a:moveTo>
                  <a:lnTo>
                    <a:pt x="0" y="774064"/>
                  </a:lnTo>
                  <a:lnTo>
                    <a:pt x="1299210" y="774064"/>
                  </a:lnTo>
                  <a:lnTo>
                    <a:pt x="1367790" y="705484"/>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51" name="object 151"/>
            <p:cNvPicPr/>
            <p:nvPr/>
          </p:nvPicPr>
          <p:blipFill>
            <a:blip r:embed="rId5" cstate="print"/>
            <a:stretch>
              <a:fillRect/>
            </a:stretch>
          </p:blipFill>
          <p:spPr>
            <a:xfrm>
              <a:off x="12101830" y="7132319"/>
              <a:ext cx="160007" cy="160018"/>
            </a:xfrm>
            <a:prstGeom prst="rect">
              <a:avLst/>
            </a:prstGeom>
          </p:spPr>
        </p:pic>
      </p:grpSp>
      <p:sp>
        <p:nvSpPr>
          <p:cNvPr id="152" name="object 152"/>
          <p:cNvSpPr txBox="1"/>
          <p:nvPr/>
        </p:nvSpPr>
        <p:spPr>
          <a:xfrm>
            <a:off x="9176506" y="4977938"/>
            <a:ext cx="703118" cy="386359"/>
          </a:xfrm>
          <a:prstGeom prst="rect">
            <a:avLst/>
          </a:prstGeom>
        </p:spPr>
        <p:txBody>
          <a:bodyPr vert="horz" wrap="square" lIns="0" tIns="8226" rIns="0" bIns="0" rtlCol="0">
            <a:spAutoFit/>
          </a:bodyPr>
          <a:lstStyle/>
          <a:p>
            <a:pPr marL="8659" marR="3464">
              <a:lnSpc>
                <a:spcPct val="100400"/>
              </a:lnSpc>
              <a:spcBef>
                <a:spcPts val="65"/>
              </a:spcBef>
            </a:pPr>
            <a:r>
              <a:rPr sz="614" spc="-130" dirty="0">
                <a:solidFill>
                  <a:srgbClr val="414042"/>
                </a:solidFill>
                <a:latin typeface="Tahoma"/>
                <a:cs typeface="Tahoma"/>
              </a:rPr>
              <a:t>A</a:t>
            </a:r>
            <a:r>
              <a:rPr sz="614" spc="-48" dirty="0">
                <a:solidFill>
                  <a:srgbClr val="414042"/>
                </a:solidFill>
                <a:latin typeface="Tahoma"/>
                <a:cs typeface="Tahoma"/>
              </a:rPr>
              <a:t> </a:t>
            </a:r>
            <a:r>
              <a:rPr sz="614" spc="-102" dirty="0">
                <a:solidFill>
                  <a:srgbClr val="414042"/>
                </a:solidFill>
                <a:latin typeface="Tahoma"/>
                <a:cs typeface="Tahoma"/>
              </a:rPr>
              <a:t>s</a:t>
            </a:r>
            <a:r>
              <a:rPr sz="614" spc="-68" dirty="0">
                <a:solidFill>
                  <a:srgbClr val="414042"/>
                </a:solidFill>
                <a:latin typeface="Tahoma"/>
                <a:cs typeface="Tahoma"/>
              </a:rPr>
              <a:t>t</a:t>
            </a:r>
            <a:r>
              <a:rPr sz="614" spc="-119" dirty="0">
                <a:solidFill>
                  <a:srgbClr val="414042"/>
                </a:solidFill>
                <a:latin typeface="Tahoma"/>
                <a:cs typeface="Tahoma"/>
              </a:rPr>
              <a:t>a</a:t>
            </a:r>
            <a:r>
              <a:rPr sz="614" spc="-65" dirty="0">
                <a:solidFill>
                  <a:srgbClr val="414042"/>
                </a:solidFill>
                <a:latin typeface="Tahoma"/>
                <a:cs typeface="Tahoma"/>
              </a:rPr>
              <a:t>f</a:t>
            </a:r>
            <a:r>
              <a:rPr sz="614" spc="-68" dirty="0">
                <a:solidFill>
                  <a:srgbClr val="414042"/>
                </a:solidFill>
                <a:latin typeface="Tahoma"/>
                <a:cs typeface="Tahoma"/>
              </a:rPr>
              <a:t>f</a:t>
            </a:r>
            <a:r>
              <a:rPr sz="614" spc="-51" dirty="0">
                <a:solidFill>
                  <a:srgbClr val="414042"/>
                </a:solidFill>
                <a:latin typeface="Tahoma"/>
                <a:cs typeface="Tahoma"/>
              </a:rPr>
              <a:t> </a:t>
            </a:r>
            <a:r>
              <a:rPr sz="614" spc="-123" dirty="0">
                <a:solidFill>
                  <a:srgbClr val="414042"/>
                </a:solidFill>
                <a:latin typeface="Tahoma"/>
                <a:cs typeface="Tahoma"/>
              </a:rPr>
              <a:t>pe</a:t>
            </a:r>
            <a:r>
              <a:rPr sz="614" spc="-89" dirty="0">
                <a:solidFill>
                  <a:srgbClr val="414042"/>
                </a:solidFill>
                <a:latin typeface="Tahoma"/>
                <a:cs typeface="Tahoma"/>
              </a:rPr>
              <a:t>rs</a:t>
            </a:r>
            <a:r>
              <a:rPr sz="614" spc="-116" dirty="0">
                <a:solidFill>
                  <a:srgbClr val="414042"/>
                </a:solidFill>
                <a:latin typeface="Tahoma"/>
                <a:cs typeface="Tahoma"/>
              </a:rPr>
              <a:t>o</a:t>
            </a:r>
            <a:r>
              <a:rPr sz="614" spc="-119" dirty="0">
                <a:solidFill>
                  <a:srgbClr val="414042"/>
                </a:solidFill>
                <a:latin typeface="Tahoma"/>
                <a:cs typeface="Tahoma"/>
              </a:rPr>
              <a:t>n</a:t>
            </a:r>
            <a:r>
              <a:rPr sz="614" spc="-58" dirty="0">
                <a:solidFill>
                  <a:srgbClr val="414042"/>
                </a:solidFill>
                <a:latin typeface="Tahoma"/>
                <a:cs typeface="Tahoma"/>
              </a:rPr>
              <a:t> </a:t>
            </a:r>
            <a:r>
              <a:rPr sz="614" spc="-184" dirty="0">
                <a:solidFill>
                  <a:srgbClr val="414042"/>
                </a:solidFill>
                <a:latin typeface="Tahoma"/>
                <a:cs typeface="Tahoma"/>
              </a:rPr>
              <a:t>m</a:t>
            </a:r>
            <a:r>
              <a:rPr sz="614" spc="-126" dirty="0">
                <a:solidFill>
                  <a:srgbClr val="414042"/>
                </a:solidFill>
                <a:latin typeface="Tahoma"/>
                <a:cs typeface="Tahoma"/>
              </a:rPr>
              <a:t>o</a:t>
            </a:r>
            <a:r>
              <a:rPr sz="614" spc="-106" dirty="0">
                <a:solidFill>
                  <a:srgbClr val="414042"/>
                </a:solidFill>
                <a:latin typeface="Tahoma"/>
                <a:cs typeface="Tahoma"/>
              </a:rPr>
              <a:t>v</a:t>
            </a:r>
            <a:r>
              <a:rPr sz="614" spc="-123" dirty="0">
                <a:solidFill>
                  <a:srgbClr val="414042"/>
                </a:solidFill>
                <a:latin typeface="Tahoma"/>
                <a:cs typeface="Tahoma"/>
              </a:rPr>
              <a:t>e</a:t>
            </a:r>
            <a:r>
              <a:rPr sz="614" spc="-95" dirty="0">
                <a:solidFill>
                  <a:srgbClr val="414042"/>
                </a:solidFill>
                <a:latin typeface="Tahoma"/>
                <a:cs typeface="Tahoma"/>
              </a:rPr>
              <a:t>s</a:t>
            </a:r>
            <a:r>
              <a:rPr sz="614" spc="-44"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85" dirty="0">
                <a:solidFill>
                  <a:srgbClr val="414042"/>
                </a:solidFill>
                <a:latin typeface="Tahoma"/>
                <a:cs typeface="Tahoma"/>
              </a:rPr>
              <a:t>e  </a:t>
            </a:r>
            <a:r>
              <a:rPr sz="614" spc="-123" dirty="0">
                <a:solidFill>
                  <a:srgbClr val="414042"/>
                </a:solidFill>
                <a:latin typeface="Tahoma"/>
                <a:cs typeface="Tahoma"/>
              </a:rPr>
              <a:t>g</a:t>
            </a:r>
            <a:r>
              <a:rPr sz="614" spc="-116" dirty="0">
                <a:solidFill>
                  <a:srgbClr val="414042"/>
                </a:solidFill>
                <a:latin typeface="Tahoma"/>
                <a:cs typeface="Tahoma"/>
              </a:rPr>
              <a:t>e</a:t>
            </a:r>
            <a:r>
              <a:rPr sz="614" spc="-123" dirty="0">
                <a:solidFill>
                  <a:srgbClr val="414042"/>
                </a:solidFill>
                <a:latin typeface="Tahoma"/>
                <a:cs typeface="Tahoma"/>
              </a:rPr>
              <a:t>n</a:t>
            </a:r>
            <a:r>
              <a:rPr sz="614" spc="-130" dirty="0">
                <a:solidFill>
                  <a:srgbClr val="414042"/>
                </a:solidFill>
                <a:latin typeface="Tahoma"/>
                <a:cs typeface="Tahoma"/>
              </a:rPr>
              <a:t>d</a:t>
            </a:r>
            <a:r>
              <a:rPr sz="614" spc="-95" dirty="0">
                <a:solidFill>
                  <a:srgbClr val="414042"/>
                </a:solidFill>
                <a:latin typeface="Tahoma"/>
                <a:cs typeface="Tahoma"/>
              </a:rPr>
              <a:t>er</a:t>
            </a:r>
            <a:r>
              <a:rPr sz="614" spc="-68" dirty="0">
                <a:solidFill>
                  <a:srgbClr val="414042"/>
                </a:solidFill>
                <a:latin typeface="Tahoma"/>
                <a:cs typeface="Tahoma"/>
              </a:rPr>
              <a:t> </a:t>
            </a:r>
            <a:r>
              <a:rPr sz="614" spc="-123" dirty="0">
                <a:solidFill>
                  <a:srgbClr val="414042"/>
                </a:solidFill>
                <a:latin typeface="Tahoma"/>
                <a:cs typeface="Tahoma"/>
              </a:rPr>
              <a:t>n</a:t>
            </a:r>
            <a:r>
              <a:rPr sz="614" spc="-116" dirty="0">
                <a:solidFill>
                  <a:srgbClr val="414042"/>
                </a:solidFill>
                <a:latin typeface="Tahoma"/>
                <a:cs typeface="Tahoma"/>
              </a:rPr>
              <a:t>o</a:t>
            </a:r>
            <a:r>
              <a:rPr sz="614" spc="-123" dirty="0">
                <a:solidFill>
                  <a:srgbClr val="414042"/>
                </a:solidFill>
                <a:latin typeface="Tahoma"/>
                <a:cs typeface="Tahoma"/>
              </a:rPr>
              <a:t>n</a:t>
            </a:r>
            <a:r>
              <a:rPr sz="614" spc="-85" dirty="0">
                <a:solidFill>
                  <a:srgbClr val="414042"/>
                </a:solidFill>
                <a:latin typeface="Tahoma"/>
                <a:cs typeface="Tahoma"/>
              </a:rPr>
              <a:t>-</a:t>
            </a:r>
            <a:r>
              <a:rPr sz="614" spc="-106" dirty="0">
                <a:solidFill>
                  <a:srgbClr val="414042"/>
                </a:solidFill>
                <a:latin typeface="Tahoma"/>
                <a:cs typeface="Tahoma"/>
              </a:rPr>
              <a:t>co</a:t>
            </a:r>
            <a:r>
              <a:rPr sz="614" spc="-123" dirty="0">
                <a:solidFill>
                  <a:srgbClr val="414042"/>
                </a:solidFill>
                <a:latin typeface="Tahoma"/>
                <a:cs typeface="Tahoma"/>
              </a:rPr>
              <a:t>n</a:t>
            </a:r>
            <a:r>
              <a:rPr sz="614" spc="-75" dirty="0">
                <a:solidFill>
                  <a:srgbClr val="414042"/>
                </a:solidFill>
                <a:latin typeface="Tahoma"/>
                <a:cs typeface="Tahoma"/>
              </a:rPr>
              <a:t>f</a:t>
            </a:r>
            <a:r>
              <a:rPr sz="614" spc="-116" dirty="0">
                <a:solidFill>
                  <a:srgbClr val="414042"/>
                </a:solidFill>
                <a:latin typeface="Tahoma"/>
                <a:cs typeface="Tahoma"/>
              </a:rPr>
              <a:t>o</a:t>
            </a:r>
            <a:r>
              <a:rPr sz="614" spc="-85" dirty="0">
                <a:solidFill>
                  <a:srgbClr val="414042"/>
                </a:solidFill>
                <a:latin typeface="Tahoma"/>
                <a:cs typeface="Tahoma"/>
              </a:rPr>
              <a:t>r</a:t>
            </a:r>
            <a:r>
              <a:rPr sz="614" spc="-184" dirty="0">
                <a:solidFill>
                  <a:srgbClr val="414042"/>
                </a:solidFill>
                <a:latin typeface="Tahoma"/>
                <a:cs typeface="Tahoma"/>
              </a:rPr>
              <a:t>m</a:t>
            </a:r>
            <a:r>
              <a:rPr sz="614" spc="-44" dirty="0">
                <a:solidFill>
                  <a:srgbClr val="414042"/>
                </a:solidFill>
                <a:latin typeface="Tahoma"/>
                <a:cs typeface="Tahoma"/>
              </a:rPr>
              <a:t>i</a:t>
            </a:r>
            <a:r>
              <a:rPr sz="614" spc="-123" dirty="0">
                <a:solidFill>
                  <a:srgbClr val="414042"/>
                </a:solidFill>
                <a:latin typeface="Tahoma"/>
                <a:cs typeface="Tahoma"/>
              </a:rPr>
              <a:t>n</a:t>
            </a:r>
            <a:r>
              <a:rPr sz="614" spc="-119" dirty="0">
                <a:solidFill>
                  <a:srgbClr val="414042"/>
                </a:solidFill>
                <a:latin typeface="Tahoma"/>
                <a:cs typeface="Tahoma"/>
              </a:rPr>
              <a:t>g</a:t>
            </a:r>
            <a:r>
              <a:rPr sz="614" spc="-72"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72" dirty="0">
                <a:solidFill>
                  <a:srgbClr val="414042"/>
                </a:solidFill>
                <a:latin typeface="Tahoma"/>
                <a:cs typeface="Tahoma"/>
              </a:rPr>
              <a:t>t  </a:t>
            </a:r>
            <a:r>
              <a:rPr sz="614" spc="-143" dirty="0">
                <a:solidFill>
                  <a:srgbClr val="414042"/>
                </a:solidFill>
                <a:latin typeface="Tahoma"/>
                <a:cs typeface="Tahoma"/>
              </a:rPr>
              <a:t>wh</a:t>
            </a:r>
            <a:r>
              <a:rPr sz="614" spc="-116" dirty="0">
                <a:solidFill>
                  <a:srgbClr val="414042"/>
                </a:solidFill>
                <a:latin typeface="Tahoma"/>
                <a:cs typeface="Tahoma"/>
              </a:rPr>
              <a:t>en</a:t>
            </a:r>
            <a:r>
              <a:rPr sz="614" spc="-24" dirty="0">
                <a:solidFill>
                  <a:srgbClr val="414042"/>
                </a:solidFill>
                <a:latin typeface="Tahoma"/>
                <a:cs typeface="Tahoma"/>
              </a:rPr>
              <a:t> </a:t>
            </a:r>
            <a:r>
              <a:rPr sz="614" spc="-106" dirty="0">
                <a:solidFill>
                  <a:srgbClr val="414042"/>
                </a:solidFill>
                <a:latin typeface="Tahoma"/>
                <a:cs typeface="Tahoma"/>
              </a:rPr>
              <a:t>co</a:t>
            </a:r>
            <a:r>
              <a:rPr sz="614" spc="-130" dirty="0">
                <a:solidFill>
                  <a:srgbClr val="414042"/>
                </a:solidFill>
                <a:latin typeface="Tahoma"/>
                <a:cs typeface="Tahoma"/>
              </a:rPr>
              <a:t>n</a:t>
            </a:r>
            <a:r>
              <a:rPr sz="614" spc="-75" dirty="0">
                <a:solidFill>
                  <a:srgbClr val="414042"/>
                </a:solidFill>
                <a:latin typeface="Tahoma"/>
                <a:cs typeface="Tahoma"/>
              </a:rPr>
              <a:t>f</a:t>
            </a:r>
            <a:r>
              <a:rPr sz="614" spc="-55" dirty="0">
                <a:solidFill>
                  <a:srgbClr val="414042"/>
                </a:solidFill>
                <a:latin typeface="Tahoma"/>
                <a:cs typeface="Tahoma"/>
              </a:rPr>
              <a:t>l</a:t>
            </a:r>
            <a:r>
              <a:rPr sz="614" spc="-44" dirty="0">
                <a:solidFill>
                  <a:srgbClr val="414042"/>
                </a:solidFill>
                <a:latin typeface="Tahoma"/>
                <a:cs typeface="Tahoma"/>
              </a:rPr>
              <a:t>i</a:t>
            </a:r>
            <a:r>
              <a:rPr sz="614" spc="-106" dirty="0">
                <a:solidFill>
                  <a:srgbClr val="414042"/>
                </a:solidFill>
                <a:latin typeface="Tahoma"/>
                <a:cs typeface="Tahoma"/>
              </a:rPr>
              <a:t>c</a:t>
            </a:r>
            <a:r>
              <a:rPr sz="614" spc="-72" dirty="0">
                <a:solidFill>
                  <a:srgbClr val="414042"/>
                </a:solidFill>
                <a:latin typeface="Tahoma"/>
                <a:cs typeface="Tahoma"/>
              </a:rPr>
              <a:t>t</a:t>
            </a:r>
            <a:r>
              <a:rPr sz="614" spc="-7" dirty="0">
                <a:solidFill>
                  <a:srgbClr val="414042"/>
                </a:solidFill>
                <a:latin typeface="Tahoma"/>
                <a:cs typeface="Tahoma"/>
              </a:rPr>
              <a:t> </a:t>
            </a:r>
            <a:r>
              <a:rPr sz="614" spc="-102" dirty="0">
                <a:solidFill>
                  <a:srgbClr val="414042"/>
                </a:solidFill>
                <a:latin typeface="Tahoma"/>
                <a:cs typeface="Tahoma"/>
              </a:rPr>
              <a:t>ar</a:t>
            </a:r>
            <a:r>
              <a:rPr sz="614" spc="-44" dirty="0">
                <a:solidFill>
                  <a:srgbClr val="414042"/>
                </a:solidFill>
                <a:latin typeface="Tahoma"/>
                <a:cs typeface="Tahoma"/>
              </a:rPr>
              <a:t>i</a:t>
            </a:r>
            <a:r>
              <a:rPr sz="614" spc="-102" dirty="0">
                <a:solidFill>
                  <a:srgbClr val="414042"/>
                </a:solidFill>
                <a:latin typeface="Tahoma"/>
                <a:cs typeface="Tahoma"/>
              </a:rPr>
              <a:t>ses</a:t>
            </a:r>
            <a:r>
              <a:rPr sz="614" spc="-20" dirty="0">
                <a:solidFill>
                  <a:srgbClr val="414042"/>
                </a:solidFill>
                <a:latin typeface="Tahoma"/>
                <a:cs typeface="Tahoma"/>
              </a:rPr>
              <a:t> </a:t>
            </a:r>
            <a:r>
              <a:rPr sz="614" spc="-123" dirty="0">
                <a:solidFill>
                  <a:srgbClr val="414042"/>
                </a:solidFill>
                <a:latin typeface="Tahoma"/>
                <a:cs typeface="Tahoma"/>
              </a:rPr>
              <a:t>b</a:t>
            </a:r>
            <a:r>
              <a:rPr sz="614" spc="-119" dirty="0">
                <a:solidFill>
                  <a:srgbClr val="414042"/>
                </a:solidFill>
                <a:latin typeface="Tahoma"/>
                <a:cs typeface="Tahoma"/>
              </a:rPr>
              <a:t>a</a:t>
            </a:r>
            <a:r>
              <a:rPr sz="614" spc="-109" dirty="0">
                <a:solidFill>
                  <a:srgbClr val="414042"/>
                </a:solidFill>
                <a:latin typeface="Tahoma"/>
                <a:cs typeface="Tahoma"/>
              </a:rPr>
              <a:t>sed</a:t>
            </a:r>
            <a:r>
              <a:rPr sz="614" spc="-20" dirty="0">
                <a:solidFill>
                  <a:srgbClr val="414042"/>
                </a:solidFill>
                <a:latin typeface="Tahoma"/>
                <a:cs typeface="Tahoma"/>
              </a:rPr>
              <a:t> </a:t>
            </a:r>
            <a:r>
              <a:rPr sz="614" spc="-92" dirty="0">
                <a:solidFill>
                  <a:srgbClr val="414042"/>
                </a:solidFill>
                <a:latin typeface="Tahoma"/>
                <a:cs typeface="Tahoma"/>
              </a:rPr>
              <a:t>on  </a:t>
            </a:r>
            <a:r>
              <a:rPr sz="614" spc="-72" dirty="0">
                <a:solidFill>
                  <a:srgbClr val="414042"/>
                </a:solidFill>
                <a:latin typeface="Tahoma"/>
                <a:cs typeface="Tahoma"/>
              </a:rPr>
              <a:t>t</a:t>
            </a:r>
            <a:r>
              <a:rPr sz="614" spc="-106" dirty="0">
                <a:solidFill>
                  <a:srgbClr val="414042"/>
                </a:solidFill>
                <a:latin typeface="Tahoma"/>
                <a:cs typeface="Tahoma"/>
              </a:rPr>
              <a:t>h</a:t>
            </a:r>
            <a:r>
              <a:rPr sz="614" spc="-95" dirty="0">
                <a:solidFill>
                  <a:srgbClr val="414042"/>
                </a:solidFill>
                <a:latin typeface="Tahoma"/>
                <a:cs typeface="Tahoma"/>
              </a:rPr>
              <a:t>e</a:t>
            </a:r>
            <a:r>
              <a:rPr sz="614" spc="-78" dirty="0">
                <a:solidFill>
                  <a:srgbClr val="414042"/>
                </a:solidFill>
                <a:latin typeface="Tahoma"/>
                <a:cs typeface="Tahoma"/>
              </a:rPr>
              <a:t> </a:t>
            </a:r>
            <a:r>
              <a:rPr sz="614" spc="-89" dirty="0">
                <a:solidFill>
                  <a:srgbClr val="414042"/>
                </a:solidFill>
                <a:latin typeface="Tahoma"/>
                <a:cs typeface="Tahoma"/>
              </a:rPr>
              <a:t>c</a:t>
            </a:r>
            <a:r>
              <a:rPr sz="614" spc="-44" dirty="0">
                <a:solidFill>
                  <a:srgbClr val="414042"/>
                </a:solidFill>
                <a:latin typeface="Tahoma"/>
                <a:cs typeface="Tahoma"/>
              </a:rPr>
              <a:t>li</a:t>
            </a:r>
            <a:r>
              <a:rPr sz="614" spc="-106" dirty="0">
                <a:solidFill>
                  <a:srgbClr val="414042"/>
                </a:solidFill>
                <a:latin typeface="Tahoma"/>
                <a:cs typeface="Tahoma"/>
              </a:rPr>
              <a:t>en</a:t>
            </a:r>
            <a:r>
              <a:rPr sz="614" spc="-72" dirty="0">
                <a:solidFill>
                  <a:srgbClr val="414042"/>
                </a:solidFill>
                <a:latin typeface="Tahoma"/>
                <a:cs typeface="Tahoma"/>
              </a:rPr>
              <a:t>t</a:t>
            </a:r>
            <a:r>
              <a:rPr sz="614" spc="-41" dirty="0">
                <a:solidFill>
                  <a:srgbClr val="414042"/>
                </a:solidFill>
                <a:latin typeface="Tahoma"/>
                <a:cs typeface="Tahoma"/>
              </a:rPr>
              <a:t>’</a:t>
            </a:r>
            <a:r>
              <a:rPr sz="614" spc="-82" dirty="0">
                <a:solidFill>
                  <a:srgbClr val="414042"/>
                </a:solidFill>
                <a:latin typeface="Tahoma"/>
                <a:cs typeface="Tahoma"/>
              </a:rPr>
              <a:t>s</a:t>
            </a:r>
            <a:r>
              <a:rPr sz="614" spc="-78" dirty="0">
                <a:solidFill>
                  <a:srgbClr val="414042"/>
                </a:solidFill>
                <a:latin typeface="Tahoma"/>
                <a:cs typeface="Tahoma"/>
              </a:rPr>
              <a:t> </a:t>
            </a:r>
            <a:r>
              <a:rPr sz="614" spc="-106" dirty="0">
                <a:solidFill>
                  <a:srgbClr val="414042"/>
                </a:solidFill>
                <a:latin typeface="Tahoma"/>
                <a:cs typeface="Tahoma"/>
              </a:rPr>
              <a:t>gend</a:t>
            </a:r>
            <a:r>
              <a:rPr sz="614" spc="-112" dirty="0">
                <a:solidFill>
                  <a:srgbClr val="414042"/>
                </a:solidFill>
                <a:latin typeface="Tahoma"/>
                <a:cs typeface="Tahoma"/>
              </a:rPr>
              <a:t>e</a:t>
            </a:r>
            <a:r>
              <a:rPr sz="614" spc="-65" dirty="0">
                <a:solidFill>
                  <a:srgbClr val="414042"/>
                </a:solidFill>
                <a:latin typeface="Tahoma"/>
                <a:cs typeface="Tahoma"/>
              </a:rPr>
              <a:t>r</a:t>
            </a:r>
            <a:r>
              <a:rPr sz="614" spc="-72" dirty="0">
                <a:solidFill>
                  <a:srgbClr val="414042"/>
                </a:solidFill>
                <a:latin typeface="Tahoma"/>
                <a:cs typeface="Tahoma"/>
              </a:rPr>
              <a:t> </a:t>
            </a:r>
            <a:r>
              <a:rPr sz="614" spc="-44" dirty="0">
                <a:solidFill>
                  <a:srgbClr val="414042"/>
                </a:solidFill>
                <a:latin typeface="Tahoma"/>
                <a:cs typeface="Tahoma"/>
              </a:rPr>
              <a:t>i</a:t>
            </a:r>
            <a:r>
              <a:rPr sz="614" spc="-106" dirty="0">
                <a:solidFill>
                  <a:srgbClr val="414042"/>
                </a:solidFill>
                <a:latin typeface="Tahoma"/>
                <a:cs typeface="Tahoma"/>
              </a:rPr>
              <a:t>den</a:t>
            </a:r>
            <a:r>
              <a:rPr sz="614" spc="-72" dirty="0">
                <a:solidFill>
                  <a:srgbClr val="414042"/>
                </a:solidFill>
                <a:latin typeface="Tahoma"/>
                <a:cs typeface="Tahoma"/>
              </a:rPr>
              <a:t>t</a:t>
            </a:r>
            <a:r>
              <a:rPr sz="614" spc="-44" dirty="0">
                <a:solidFill>
                  <a:srgbClr val="414042"/>
                </a:solidFill>
                <a:latin typeface="Tahoma"/>
                <a:cs typeface="Tahoma"/>
              </a:rPr>
              <a:t>i</a:t>
            </a:r>
            <a:r>
              <a:rPr sz="614" spc="-78" dirty="0">
                <a:solidFill>
                  <a:srgbClr val="414042"/>
                </a:solidFill>
                <a:latin typeface="Tahoma"/>
                <a:cs typeface="Tahoma"/>
              </a:rPr>
              <a:t>t</a:t>
            </a:r>
            <a:r>
              <a:rPr sz="614" spc="-95" dirty="0">
                <a:solidFill>
                  <a:srgbClr val="414042"/>
                </a:solidFill>
                <a:latin typeface="Tahoma"/>
                <a:cs typeface="Tahoma"/>
              </a:rPr>
              <a:t>y</a:t>
            </a:r>
            <a:r>
              <a:rPr sz="614" spc="-55" dirty="0">
                <a:solidFill>
                  <a:srgbClr val="414042"/>
                </a:solidFill>
                <a:latin typeface="Tahoma"/>
                <a:cs typeface="Tahoma"/>
              </a:rPr>
              <a:t>.</a:t>
            </a:r>
            <a:endParaRPr sz="614" dirty="0">
              <a:latin typeface="Tahoma"/>
              <a:cs typeface="Tahoma"/>
            </a:endParaRPr>
          </a:p>
        </p:txBody>
      </p:sp>
      <p:grpSp>
        <p:nvGrpSpPr>
          <p:cNvPr id="153" name="object 153"/>
          <p:cNvGrpSpPr/>
          <p:nvPr/>
        </p:nvGrpSpPr>
        <p:grpSpPr>
          <a:xfrm>
            <a:off x="10092168" y="4862945"/>
            <a:ext cx="991033" cy="503526"/>
            <a:chOff x="13633446" y="7132319"/>
            <a:chExt cx="1453515" cy="738505"/>
          </a:xfrm>
        </p:grpSpPr>
        <p:sp>
          <p:nvSpPr>
            <p:cNvPr id="154" name="object 154"/>
            <p:cNvSpPr/>
            <p:nvPr/>
          </p:nvSpPr>
          <p:spPr>
            <a:xfrm>
              <a:off x="13712823" y="7200264"/>
              <a:ext cx="1367790" cy="664210"/>
            </a:xfrm>
            <a:custGeom>
              <a:avLst/>
              <a:gdLst/>
              <a:ahLst/>
              <a:cxnLst/>
              <a:rect l="l" t="t" r="r" b="b"/>
              <a:pathLst>
                <a:path w="1367790" h="664209">
                  <a:moveTo>
                    <a:pt x="0" y="0"/>
                  </a:moveTo>
                  <a:lnTo>
                    <a:pt x="0" y="664209"/>
                  </a:lnTo>
                  <a:lnTo>
                    <a:pt x="1299210" y="664209"/>
                  </a:lnTo>
                  <a:lnTo>
                    <a:pt x="1367790" y="595629"/>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55" name="object 155"/>
            <p:cNvPicPr/>
            <p:nvPr/>
          </p:nvPicPr>
          <p:blipFill>
            <a:blip r:embed="rId12" cstate="print"/>
            <a:stretch>
              <a:fillRect/>
            </a:stretch>
          </p:blipFill>
          <p:spPr>
            <a:xfrm>
              <a:off x="13633446" y="7132319"/>
              <a:ext cx="160010" cy="160018"/>
            </a:xfrm>
            <a:prstGeom prst="rect">
              <a:avLst/>
            </a:prstGeom>
          </p:spPr>
        </p:pic>
      </p:grpSp>
      <p:sp>
        <p:nvSpPr>
          <p:cNvPr id="156" name="object 156"/>
          <p:cNvSpPr txBox="1"/>
          <p:nvPr/>
        </p:nvSpPr>
        <p:spPr>
          <a:xfrm>
            <a:off x="10219805" y="4977939"/>
            <a:ext cx="778019" cy="294294"/>
          </a:xfrm>
          <a:prstGeom prst="rect">
            <a:avLst/>
          </a:prstGeom>
        </p:spPr>
        <p:txBody>
          <a:bodyPr vert="horz" wrap="square" lIns="0" tIns="7793" rIns="0" bIns="0" rtlCol="0">
            <a:spAutoFit/>
          </a:bodyPr>
          <a:lstStyle/>
          <a:p>
            <a:pPr marL="8659" marR="3464" algn="just">
              <a:lnSpc>
                <a:spcPct val="100600"/>
              </a:lnSpc>
              <a:spcBef>
                <a:spcPts val="61"/>
              </a:spcBef>
            </a:pPr>
            <a:r>
              <a:rPr sz="614" spc="-123" dirty="0">
                <a:solidFill>
                  <a:srgbClr val="414042"/>
                </a:solidFill>
                <a:latin typeface="Tahoma"/>
                <a:cs typeface="Tahoma"/>
              </a:rPr>
              <a:t>T</a:t>
            </a:r>
            <a:r>
              <a:rPr sz="614" spc="-130" dirty="0">
                <a:solidFill>
                  <a:srgbClr val="414042"/>
                </a:solidFill>
                <a:latin typeface="Tahoma"/>
                <a:cs typeface="Tahoma"/>
              </a:rPr>
              <a:t>h</a:t>
            </a:r>
            <a:r>
              <a:rPr sz="614" spc="-116" dirty="0">
                <a:solidFill>
                  <a:srgbClr val="414042"/>
                </a:solidFill>
                <a:latin typeface="Tahoma"/>
                <a:cs typeface="Tahoma"/>
              </a:rPr>
              <a:t>e</a:t>
            </a:r>
            <a:r>
              <a:rPr sz="614" spc="-10" dirty="0">
                <a:solidFill>
                  <a:srgbClr val="414042"/>
                </a:solidFill>
                <a:latin typeface="Tahoma"/>
                <a:cs typeface="Tahoma"/>
              </a:rPr>
              <a:t> </a:t>
            </a:r>
            <a:r>
              <a:rPr sz="614" spc="-112" dirty="0">
                <a:solidFill>
                  <a:srgbClr val="414042"/>
                </a:solidFill>
                <a:latin typeface="Tahoma"/>
                <a:cs typeface="Tahoma"/>
              </a:rPr>
              <a:t>a</a:t>
            </a:r>
            <a:r>
              <a:rPr sz="614" spc="-123" dirty="0">
                <a:solidFill>
                  <a:srgbClr val="414042"/>
                </a:solidFill>
                <a:latin typeface="Tahoma"/>
                <a:cs typeface="Tahoma"/>
              </a:rPr>
              <a:t>g</a:t>
            </a:r>
            <a:r>
              <a:rPr sz="614" spc="-116" dirty="0">
                <a:solidFill>
                  <a:srgbClr val="414042"/>
                </a:solidFill>
                <a:latin typeface="Tahoma"/>
                <a:cs typeface="Tahoma"/>
              </a:rPr>
              <a:t>e</a:t>
            </a:r>
            <a:r>
              <a:rPr sz="614" spc="-133" dirty="0">
                <a:solidFill>
                  <a:srgbClr val="414042"/>
                </a:solidFill>
                <a:latin typeface="Tahoma"/>
                <a:cs typeface="Tahoma"/>
              </a:rPr>
              <a:t>n</a:t>
            </a:r>
            <a:r>
              <a:rPr sz="614" spc="-95" dirty="0">
                <a:solidFill>
                  <a:srgbClr val="414042"/>
                </a:solidFill>
                <a:latin typeface="Tahoma"/>
                <a:cs typeface="Tahoma"/>
              </a:rPr>
              <a:t>c</a:t>
            </a:r>
            <a:r>
              <a:rPr sz="614" spc="-109" dirty="0">
                <a:solidFill>
                  <a:srgbClr val="414042"/>
                </a:solidFill>
                <a:latin typeface="Tahoma"/>
                <a:cs typeface="Tahoma"/>
              </a:rPr>
              <a:t>y</a:t>
            </a:r>
            <a:r>
              <a:rPr sz="614" spc="-7" dirty="0">
                <a:solidFill>
                  <a:srgbClr val="414042"/>
                </a:solidFill>
                <a:latin typeface="Tahoma"/>
                <a:cs typeface="Tahoma"/>
              </a:rPr>
              <a:t> </a:t>
            </a:r>
            <a:r>
              <a:rPr sz="614" spc="-130" dirty="0">
                <a:solidFill>
                  <a:srgbClr val="414042"/>
                </a:solidFill>
                <a:latin typeface="Tahoma"/>
                <a:cs typeface="Tahoma"/>
              </a:rPr>
              <a:t>d</a:t>
            </a:r>
            <a:r>
              <a:rPr sz="614" spc="-116" dirty="0">
                <a:solidFill>
                  <a:srgbClr val="414042"/>
                </a:solidFill>
                <a:latin typeface="Tahoma"/>
                <a:cs typeface="Tahoma"/>
              </a:rPr>
              <a:t>o</a:t>
            </a:r>
            <a:r>
              <a:rPr sz="614" spc="-106" dirty="0">
                <a:solidFill>
                  <a:srgbClr val="414042"/>
                </a:solidFill>
                <a:latin typeface="Tahoma"/>
                <a:cs typeface="Tahoma"/>
              </a:rPr>
              <a:t>es</a:t>
            </a:r>
            <a:r>
              <a:rPr sz="614" spc="-10" dirty="0">
                <a:solidFill>
                  <a:srgbClr val="414042"/>
                </a:solidFill>
                <a:latin typeface="Tahoma"/>
                <a:cs typeface="Tahoma"/>
              </a:rPr>
              <a:t> </a:t>
            </a:r>
            <a:r>
              <a:rPr sz="614" spc="-123" dirty="0">
                <a:solidFill>
                  <a:srgbClr val="414042"/>
                </a:solidFill>
                <a:latin typeface="Tahoma"/>
                <a:cs typeface="Tahoma"/>
              </a:rPr>
              <a:t>n</a:t>
            </a:r>
            <a:r>
              <a:rPr sz="614" spc="-126" dirty="0">
                <a:solidFill>
                  <a:srgbClr val="414042"/>
                </a:solidFill>
                <a:latin typeface="Tahoma"/>
                <a:cs typeface="Tahoma"/>
              </a:rPr>
              <a:t>o</a:t>
            </a:r>
            <a:r>
              <a:rPr sz="614" spc="-72" dirty="0">
                <a:solidFill>
                  <a:srgbClr val="414042"/>
                </a:solidFill>
                <a:latin typeface="Tahoma"/>
                <a:cs typeface="Tahoma"/>
              </a:rPr>
              <a:t>t</a:t>
            </a:r>
            <a:r>
              <a:rPr sz="614" spc="-7" dirty="0">
                <a:solidFill>
                  <a:srgbClr val="414042"/>
                </a:solidFill>
                <a:latin typeface="Tahoma"/>
                <a:cs typeface="Tahoma"/>
              </a:rPr>
              <a:t> </a:t>
            </a:r>
            <a:r>
              <a:rPr sz="614" spc="-123" dirty="0">
                <a:solidFill>
                  <a:srgbClr val="414042"/>
                </a:solidFill>
                <a:latin typeface="Tahoma"/>
                <a:cs typeface="Tahoma"/>
              </a:rPr>
              <a:t>h</a:t>
            </a:r>
            <a:r>
              <a:rPr sz="614" spc="-119" dirty="0">
                <a:solidFill>
                  <a:srgbClr val="414042"/>
                </a:solidFill>
                <a:latin typeface="Tahoma"/>
                <a:cs typeface="Tahoma"/>
              </a:rPr>
              <a:t>a</a:t>
            </a:r>
            <a:r>
              <a:rPr sz="614" spc="-106" dirty="0">
                <a:solidFill>
                  <a:srgbClr val="414042"/>
                </a:solidFill>
                <a:latin typeface="Tahoma"/>
                <a:cs typeface="Tahoma"/>
              </a:rPr>
              <a:t>v</a:t>
            </a:r>
            <a:r>
              <a:rPr sz="614" spc="-116" dirty="0">
                <a:solidFill>
                  <a:srgbClr val="414042"/>
                </a:solidFill>
                <a:latin typeface="Tahoma"/>
                <a:cs typeface="Tahoma"/>
              </a:rPr>
              <a:t>e</a:t>
            </a:r>
            <a:r>
              <a:rPr sz="614" spc="-10" dirty="0">
                <a:solidFill>
                  <a:srgbClr val="414042"/>
                </a:solidFill>
                <a:latin typeface="Tahoma"/>
                <a:cs typeface="Tahoma"/>
              </a:rPr>
              <a:t> </a:t>
            </a:r>
            <a:r>
              <a:rPr sz="614" spc="-123" dirty="0">
                <a:solidFill>
                  <a:srgbClr val="414042"/>
                </a:solidFill>
                <a:latin typeface="Tahoma"/>
                <a:cs typeface="Tahoma"/>
              </a:rPr>
              <a:t>b</a:t>
            </a:r>
            <a:r>
              <a:rPr sz="614" spc="-119" dirty="0">
                <a:solidFill>
                  <a:srgbClr val="414042"/>
                </a:solidFill>
                <a:latin typeface="Tahoma"/>
                <a:cs typeface="Tahoma"/>
              </a:rPr>
              <a:t>a</a:t>
            </a:r>
            <a:r>
              <a:rPr sz="614" spc="-68" dirty="0">
                <a:solidFill>
                  <a:srgbClr val="414042"/>
                </a:solidFill>
                <a:latin typeface="Tahoma"/>
                <a:cs typeface="Tahoma"/>
              </a:rPr>
              <a:t>t</a:t>
            </a:r>
            <a:r>
              <a:rPr sz="614" spc="-123" dirty="0">
                <a:solidFill>
                  <a:srgbClr val="414042"/>
                </a:solidFill>
                <a:latin typeface="Tahoma"/>
                <a:cs typeface="Tahoma"/>
              </a:rPr>
              <a:t>h</a:t>
            </a:r>
            <a:r>
              <a:rPr sz="614" spc="-72" dirty="0">
                <a:solidFill>
                  <a:srgbClr val="414042"/>
                </a:solidFill>
                <a:latin typeface="Tahoma"/>
                <a:cs typeface="Tahoma"/>
              </a:rPr>
              <a:t>-  </a:t>
            </a:r>
            <a:r>
              <a:rPr sz="614" spc="-106" dirty="0">
                <a:solidFill>
                  <a:srgbClr val="414042"/>
                </a:solidFill>
                <a:latin typeface="Tahoma"/>
                <a:cs typeface="Tahoma"/>
              </a:rPr>
              <a:t>ro</a:t>
            </a:r>
            <a:r>
              <a:rPr sz="614" spc="-116" dirty="0">
                <a:solidFill>
                  <a:srgbClr val="414042"/>
                </a:solidFill>
                <a:latin typeface="Tahoma"/>
                <a:cs typeface="Tahoma"/>
              </a:rPr>
              <a:t>o</a:t>
            </a:r>
            <a:r>
              <a:rPr sz="614" spc="-184" dirty="0">
                <a:solidFill>
                  <a:srgbClr val="414042"/>
                </a:solidFill>
                <a:latin typeface="Tahoma"/>
                <a:cs typeface="Tahoma"/>
              </a:rPr>
              <a:t>m</a:t>
            </a:r>
            <a:r>
              <a:rPr sz="614" spc="-95" dirty="0">
                <a:solidFill>
                  <a:srgbClr val="414042"/>
                </a:solidFill>
                <a:latin typeface="Tahoma"/>
                <a:cs typeface="Tahoma"/>
              </a:rPr>
              <a:t>s</a:t>
            </a:r>
            <a:r>
              <a:rPr sz="614" spc="20" dirty="0">
                <a:solidFill>
                  <a:srgbClr val="414042"/>
                </a:solidFill>
                <a:latin typeface="Tahoma"/>
                <a:cs typeface="Tahoma"/>
              </a:rPr>
              <a:t> </a:t>
            </a:r>
            <a:r>
              <a:rPr sz="614" spc="-112" dirty="0">
                <a:solidFill>
                  <a:srgbClr val="414042"/>
                </a:solidFill>
                <a:latin typeface="Tahoma"/>
                <a:cs typeface="Tahoma"/>
              </a:rPr>
              <a:t>a</a:t>
            </a:r>
            <a:r>
              <a:rPr sz="614" spc="-123" dirty="0">
                <a:solidFill>
                  <a:srgbClr val="414042"/>
                </a:solidFill>
                <a:latin typeface="Tahoma"/>
                <a:cs typeface="Tahoma"/>
              </a:rPr>
              <a:t>n</a:t>
            </a:r>
            <a:r>
              <a:rPr sz="614" spc="-119" dirty="0">
                <a:solidFill>
                  <a:srgbClr val="414042"/>
                </a:solidFill>
                <a:latin typeface="Tahoma"/>
                <a:cs typeface="Tahoma"/>
              </a:rPr>
              <a:t>d</a:t>
            </a:r>
            <a:r>
              <a:rPr sz="614" spc="27" dirty="0">
                <a:solidFill>
                  <a:srgbClr val="414042"/>
                </a:solidFill>
                <a:latin typeface="Tahoma"/>
                <a:cs typeface="Tahoma"/>
              </a:rPr>
              <a:t> </a:t>
            </a:r>
            <a:r>
              <a:rPr sz="614" spc="-95" dirty="0">
                <a:solidFill>
                  <a:srgbClr val="414042"/>
                </a:solidFill>
                <a:latin typeface="Tahoma"/>
                <a:cs typeface="Tahoma"/>
              </a:rPr>
              <a:t>s</a:t>
            </a:r>
            <a:r>
              <a:rPr sz="614" spc="-123" dirty="0">
                <a:solidFill>
                  <a:srgbClr val="414042"/>
                </a:solidFill>
                <a:latin typeface="Tahoma"/>
                <a:cs typeface="Tahoma"/>
              </a:rPr>
              <a:t>h</a:t>
            </a:r>
            <a:r>
              <a:rPr sz="614" spc="-116" dirty="0">
                <a:solidFill>
                  <a:srgbClr val="414042"/>
                </a:solidFill>
                <a:latin typeface="Tahoma"/>
                <a:cs typeface="Tahoma"/>
              </a:rPr>
              <a:t>o</a:t>
            </a:r>
            <a:r>
              <a:rPr sz="614" spc="-173" dirty="0">
                <a:solidFill>
                  <a:srgbClr val="414042"/>
                </a:solidFill>
                <a:latin typeface="Tahoma"/>
                <a:cs typeface="Tahoma"/>
              </a:rPr>
              <a:t>w</a:t>
            </a:r>
            <a:r>
              <a:rPr sz="614" spc="-95" dirty="0">
                <a:solidFill>
                  <a:srgbClr val="414042"/>
                </a:solidFill>
                <a:latin typeface="Tahoma"/>
                <a:cs typeface="Tahoma"/>
              </a:rPr>
              <a:t>ers</a:t>
            </a:r>
            <a:r>
              <a:rPr sz="614" spc="20" dirty="0">
                <a:solidFill>
                  <a:srgbClr val="414042"/>
                </a:solidFill>
                <a:latin typeface="Tahoma"/>
                <a:cs typeface="Tahoma"/>
              </a:rPr>
              <a:t> </a:t>
            </a:r>
            <a:r>
              <a:rPr sz="614" spc="-119" dirty="0">
                <a:solidFill>
                  <a:srgbClr val="414042"/>
                </a:solidFill>
                <a:latin typeface="Tahoma"/>
                <a:cs typeface="Tahoma"/>
              </a:rPr>
              <a:t>a</a:t>
            </a:r>
            <a:r>
              <a:rPr sz="614" spc="-92" dirty="0">
                <a:solidFill>
                  <a:srgbClr val="414042"/>
                </a:solidFill>
                <a:latin typeface="Tahoma"/>
                <a:cs typeface="Tahoma"/>
              </a:rPr>
              <a:t>rra</a:t>
            </a:r>
            <a:r>
              <a:rPr sz="614" spc="-123" dirty="0">
                <a:solidFill>
                  <a:srgbClr val="414042"/>
                </a:solidFill>
                <a:latin typeface="Tahoma"/>
                <a:cs typeface="Tahoma"/>
              </a:rPr>
              <a:t>n</a:t>
            </a:r>
            <a:r>
              <a:rPr sz="614" spc="-130" dirty="0">
                <a:solidFill>
                  <a:srgbClr val="414042"/>
                </a:solidFill>
                <a:latin typeface="Tahoma"/>
                <a:cs typeface="Tahoma"/>
              </a:rPr>
              <a:t>g</a:t>
            </a:r>
            <a:r>
              <a:rPr sz="614" spc="-116" dirty="0">
                <a:solidFill>
                  <a:srgbClr val="414042"/>
                </a:solidFill>
                <a:latin typeface="Tahoma"/>
                <a:cs typeface="Tahoma"/>
              </a:rPr>
              <a:t>ed</a:t>
            </a:r>
            <a:r>
              <a:rPr sz="614" spc="20" dirty="0">
                <a:solidFill>
                  <a:srgbClr val="414042"/>
                </a:solidFill>
                <a:latin typeface="Tahoma"/>
                <a:cs typeface="Tahoma"/>
              </a:rPr>
              <a:t> </a:t>
            </a:r>
            <a:r>
              <a:rPr sz="614" spc="-68" dirty="0">
                <a:solidFill>
                  <a:srgbClr val="414042"/>
                </a:solidFill>
                <a:latin typeface="Tahoma"/>
                <a:cs typeface="Tahoma"/>
              </a:rPr>
              <a:t>t</a:t>
            </a:r>
            <a:r>
              <a:rPr sz="614" spc="-85" dirty="0">
                <a:solidFill>
                  <a:srgbClr val="414042"/>
                </a:solidFill>
                <a:latin typeface="Tahoma"/>
                <a:cs typeface="Tahoma"/>
              </a:rPr>
              <a:t>o  </a:t>
            </a:r>
            <a:r>
              <a:rPr sz="614" spc="-106" dirty="0">
                <a:solidFill>
                  <a:srgbClr val="414042"/>
                </a:solidFill>
                <a:latin typeface="Tahoma"/>
                <a:cs typeface="Tahoma"/>
              </a:rPr>
              <a:t>p</a:t>
            </a:r>
            <a:r>
              <a:rPr sz="614" spc="-68" dirty="0">
                <a:solidFill>
                  <a:srgbClr val="414042"/>
                </a:solidFill>
                <a:latin typeface="Tahoma"/>
                <a:cs typeface="Tahoma"/>
              </a:rPr>
              <a:t>r</a:t>
            </a:r>
            <a:r>
              <a:rPr sz="614" spc="-109" dirty="0">
                <a:solidFill>
                  <a:srgbClr val="414042"/>
                </a:solidFill>
                <a:latin typeface="Tahoma"/>
                <a:cs typeface="Tahoma"/>
              </a:rPr>
              <a:t>o</a:t>
            </a:r>
            <a:r>
              <a:rPr sz="614" spc="-95" dirty="0">
                <a:solidFill>
                  <a:srgbClr val="414042"/>
                </a:solidFill>
                <a:latin typeface="Tahoma"/>
                <a:cs typeface="Tahoma"/>
              </a:rPr>
              <a:t>v</a:t>
            </a:r>
            <a:r>
              <a:rPr sz="614" spc="-51" dirty="0">
                <a:solidFill>
                  <a:srgbClr val="414042"/>
                </a:solidFill>
                <a:latin typeface="Tahoma"/>
                <a:cs typeface="Tahoma"/>
              </a:rPr>
              <a:t>i</a:t>
            </a:r>
            <a:r>
              <a:rPr sz="614" spc="-106" dirty="0">
                <a:solidFill>
                  <a:srgbClr val="414042"/>
                </a:solidFill>
                <a:latin typeface="Tahoma"/>
                <a:cs typeface="Tahoma"/>
              </a:rPr>
              <a:t>d</a:t>
            </a:r>
            <a:r>
              <a:rPr sz="614" spc="-95" dirty="0">
                <a:solidFill>
                  <a:srgbClr val="414042"/>
                </a:solidFill>
                <a:latin typeface="Tahoma"/>
                <a:cs typeface="Tahoma"/>
              </a:rPr>
              <a:t>e</a:t>
            </a:r>
            <a:r>
              <a:rPr sz="614" spc="-82" dirty="0">
                <a:solidFill>
                  <a:srgbClr val="414042"/>
                </a:solidFill>
                <a:latin typeface="Tahoma"/>
                <a:cs typeface="Tahoma"/>
              </a:rPr>
              <a:t> </a:t>
            </a:r>
            <a:r>
              <a:rPr sz="614" spc="-106" dirty="0">
                <a:solidFill>
                  <a:srgbClr val="414042"/>
                </a:solidFill>
                <a:latin typeface="Tahoma"/>
                <a:cs typeface="Tahoma"/>
              </a:rPr>
              <a:t>p</a:t>
            </a:r>
            <a:r>
              <a:rPr sz="614" spc="-58" dirty="0">
                <a:solidFill>
                  <a:srgbClr val="414042"/>
                </a:solidFill>
                <a:latin typeface="Tahoma"/>
                <a:cs typeface="Tahoma"/>
              </a:rPr>
              <a:t>ri</a:t>
            </a:r>
            <a:r>
              <a:rPr sz="614" spc="-95" dirty="0">
                <a:solidFill>
                  <a:srgbClr val="414042"/>
                </a:solidFill>
                <a:latin typeface="Tahoma"/>
                <a:cs typeface="Tahoma"/>
              </a:rPr>
              <a:t>v</a:t>
            </a:r>
            <a:r>
              <a:rPr sz="614" spc="-106" dirty="0">
                <a:solidFill>
                  <a:srgbClr val="414042"/>
                </a:solidFill>
                <a:latin typeface="Tahoma"/>
                <a:cs typeface="Tahoma"/>
              </a:rPr>
              <a:t>a</a:t>
            </a:r>
            <a:r>
              <a:rPr sz="614" spc="-82" dirty="0">
                <a:solidFill>
                  <a:srgbClr val="414042"/>
                </a:solidFill>
                <a:latin typeface="Tahoma"/>
                <a:cs typeface="Tahoma"/>
              </a:rPr>
              <a:t>cy.</a:t>
            </a:r>
            <a:endParaRPr sz="614" dirty="0">
              <a:latin typeface="Tahoma"/>
              <a:cs typeface="Tahoma"/>
            </a:endParaRPr>
          </a:p>
        </p:txBody>
      </p:sp>
      <p:sp>
        <p:nvSpPr>
          <p:cNvPr id="157" name="object 157"/>
          <p:cNvSpPr/>
          <p:nvPr/>
        </p:nvSpPr>
        <p:spPr>
          <a:xfrm>
            <a:off x="1108364" y="5759594"/>
            <a:ext cx="4065010" cy="0"/>
          </a:xfrm>
          <a:custGeom>
            <a:avLst/>
            <a:gdLst/>
            <a:ahLst/>
            <a:cxnLst/>
            <a:rect l="l" t="t" r="r" b="b"/>
            <a:pathLst>
              <a:path w="5962015">
                <a:moveTo>
                  <a:pt x="0" y="0"/>
                </a:moveTo>
                <a:lnTo>
                  <a:pt x="5962015" y="0"/>
                </a:lnTo>
              </a:path>
            </a:pathLst>
          </a:custGeom>
          <a:ln w="6350">
            <a:solidFill>
              <a:srgbClr val="929497"/>
            </a:solidFill>
          </a:ln>
        </p:spPr>
        <p:txBody>
          <a:bodyPr wrap="square" lIns="0" tIns="0" rIns="0" bIns="0" rtlCol="0"/>
          <a:lstStyle/>
          <a:p>
            <a:endParaRPr sz="1227" dirty="0"/>
          </a:p>
        </p:txBody>
      </p:sp>
      <p:sp>
        <p:nvSpPr>
          <p:cNvPr id="158" name="object 158"/>
          <p:cNvSpPr/>
          <p:nvPr/>
        </p:nvSpPr>
        <p:spPr>
          <a:xfrm>
            <a:off x="7012564" y="5759594"/>
            <a:ext cx="4065010" cy="0"/>
          </a:xfrm>
          <a:custGeom>
            <a:avLst/>
            <a:gdLst/>
            <a:ahLst/>
            <a:cxnLst/>
            <a:rect l="l" t="t" r="r" b="b"/>
            <a:pathLst>
              <a:path w="5962015">
                <a:moveTo>
                  <a:pt x="0" y="0"/>
                </a:moveTo>
                <a:lnTo>
                  <a:pt x="5962015" y="0"/>
                </a:lnTo>
              </a:path>
            </a:pathLst>
          </a:custGeom>
          <a:ln w="6350">
            <a:solidFill>
              <a:srgbClr val="929497"/>
            </a:solidFill>
          </a:ln>
        </p:spPr>
        <p:txBody>
          <a:bodyPr wrap="square" lIns="0" tIns="0" rIns="0" bIns="0" rtlCol="0"/>
          <a:lstStyle/>
          <a:p>
            <a:endParaRPr sz="1227" dirty="0"/>
          </a:p>
        </p:txBody>
      </p:sp>
      <p:grpSp>
        <p:nvGrpSpPr>
          <p:cNvPr id="159" name="object 159"/>
          <p:cNvGrpSpPr/>
          <p:nvPr/>
        </p:nvGrpSpPr>
        <p:grpSpPr>
          <a:xfrm>
            <a:off x="2101128" y="5821072"/>
            <a:ext cx="991033" cy="490970"/>
            <a:chOff x="1913254" y="8537572"/>
            <a:chExt cx="1453515" cy="720090"/>
          </a:xfrm>
        </p:grpSpPr>
        <p:sp>
          <p:nvSpPr>
            <p:cNvPr id="160" name="object 160"/>
            <p:cNvSpPr/>
            <p:nvPr/>
          </p:nvSpPr>
          <p:spPr>
            <a:xfrm>
              <a:off x="1992630" y="8605519"/>
              <a:ext cx="1367790" cy="645795"/>
            </a:xfrm>
            <a:custGeom>
              <a:avLst/>
              <a:gdLst/>
              <a:ahLst/>
              <a:cxnLst/>
              <a:rect l="l" t="t" r="r" b="b"/>
              <a:pathLst>
                <a:path w="1367789" h="645795">
                  <a:moveTo>
                    <a:pt x="0" y="0"/>
                  </a:moveTo>
                  <a:lnTo>
                    <a:pt x="0" y="645794"/>
                  </a:lnTo>
                  <a:lnTo>
                    <a:pt x="1299210" y="645794"/>
                  </a:lnTo>
                  <a:lnTo>
                    <a:pt x="1367790" y="577214"/>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61" name="object 161"/>
            <p:cNvPicPr/>
            <p:nvPr/>
          </p:nvPicPr>
          <p:blipFill>
            <a:blip r:embed="rId10" cstate="print"/>
            <a:stretch>
              <a:fillRect/>
            </a:stretch>
          </p:blipFill>
          <p:spPr>
            <a:xfrm>
              <a:off x="1913254" y="8537572"/>
              <a:ext cx="160019" cy="160019"/>
            </a:xfrm>
            <a:prstGeom prst="rect">
              <a:avLst/>
            </a:prstGeom>
          </p:spPr>
        </p:pic>
      </p:grpSp>
      <p:sp>
        <p:nvSpPr>
          <p:cNvPr id="162" name="object 162"/>
          <p:cNvSpPr txBox="1"/>
          <p:nvPr/>
        </p:nvSpPr>
        <p:spPr>
          <a:xfrm>
            <a:off x="2228158" y="5935980"/>
            <a:ext cx="767628" cy="294294"/>
          </a:xfrm>
          <a:prstGeom prst="rect">
            <a:avLst/>
          </a:prstGeom>
        </p:spPr>
        <p:txBody>
          <a:bodyPr vert="horz" wrap="square" lIns="0" tIns="7793" rIns="0" bIns="0" rtlCol="0">
            <a:spAutoFit/>
          </a:bodyPr>
          <a:lstStyle/>
          <a:p>
            <a:pPr marL="8659" marR="3464">
              <a:lnSpc>
                <a:spcPct val="100600"/>
              </a:lnSpc>
              <a:spcBef>
                <a:spcPts val="61"/>
              </a:spcBef>
            </a:pPr>
            <a:r>
              <a:rPr sz="614" spc="-130" dirty="0">
                <a:solidFill>
                  <a:srgbClr val="414042"/>
                </a:solidFill>
                <a:latin typeface="Tahoma"/>
                <a:cs typeface="Tahoma"/>
              </a:rPr>
              <a:t>A</a:t>
            </a:r>
            <a:r>
              <a:rPr sz="614" spc="-72" dirty="0">
                <a:solidFill>
                  <a:srgbClr val="414042"/>
                </a:solidFill>
                <a:latin typeface="Tahoma"/>
                <a:cs typeface="Tahoma"/>
              </a:rPr>
              <a:t> </a:t>
            </a:r>
            <a:r>
              <a:rPr sz="614" spc="-95" dirty="0">
                <a:solidFill>
                  <a:srgbClr val="414042"/>
                </a:solidFill>
                <a:latin typeface="Tahoma"/>
                <a:cs typeface="Tahoma"/>
              </a:rPr>
              <a:t>s</a:t>
            </a:r>
            <a:r>
              <a:rPr sz="614" spc="-75" dirty="0">
                <a:solidFill>
                  <a:srgbClr val="414042"/>
                </a:solidFill>
                <a:latin typeface="Tahoma"/>
                <a:cs typeface="Tahoma"/>
              </a:rPr>
              <a:t>t</a:t>
            </a:r>
            <a:r>
              <a:rPr sz="614" spc="-112" dirty="0">
                <a:solidFill>
                  <a:srgbClr val="414042"/>
                </a:solidFill>
                <a:latin typeface="Tahoma"/>
                <a:cs typeface="Tahoma"/>
              </a:rPr>
              <a:t>a</a:t>
            </a:r>
            <a:r>
              <a:rPr sz="614" spc="-75" dirty="0">
                <a:solidFill>
                  <a:srgbClr val="414042"/>
                </a:solidFill>
                <a:latin typeface="Tahoma"/>
                <a:cs typeface="Tahoma"/>
              </a:rPr>
              <a:t>f</a:t>
            </a:r>
            <a:r>
              <a:rPr sz="614" spc="-68" dirty="0">
                <a:solidFill>
                  <a:srgbClr val="414042"/>
                </a:solidFill>
                <a:latin typeface="Tahoma"/>
                <a:cs typeface="Tahoma"/>
              </a:rPr>
              <a:t>f</a:t>
            </a:r>
            <a:r>
              <a:rPr sz="614" spc="-58" dirty="0">
                <a:solidFill>
                  <a:srgbClr val="414042"/>
                </a:solidFill>
                <a:latin typeface="Tahoma"/>
                <a:cs typeface="Tahoma"/>
              </a:rPr>
              <a:t> </a:t>
            </a:r>
            <a:r>
              <a:rPr sz="614" spc="-130" dirty="0">
                <a:solidFill>
                  <a:srgbClr val="414042"/>
                </a:solidFill>
                <a:latin typeface="Tahoma"/>
                <a:cs typeface="Tahoma"/>
              </a:rPr>
              <a:t>p</a:t>
            </a:r>
            <a:r>
              <a:rPr sz="614" spc="-95" dirty="0">
                <a:solidFill>
                  <a:srgbClr val="414042"/>
                </a:solidFill>
                <a:latin typeface="Tahoma"/>
                <a:cs typeface="Tahoma"/>
              </a:rPr>
              <a:t>er</a:t>
            </a:r>
            <a:r>
              <a:rPr sz="614" spc="-102"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72" dirty="0">
                <a:solidFill>
                  <a:srgbClr val="414042"/>
                </a:solidFill>
                <a:latin typeface="Tahoma"/>
                <a:cs typeface="Tahoma"/>
              </a:rPr>
              <a:t> </a:t>
            </a:r>
            <a:r>
              <a:rPr sz="614" spc="-95" dirty="0">
                <a:solidFill>
                  <a:srgbClr val="414042"/>
                </a:solidFill>
                <a:latin typeface="Tahoma"/>
                <a:cs typeface="Tahoma"/>
              </a:rPr>
              <a:t>re</a:t>
            </a:r>
            <a:r>
              <a:rPr sz="614" spc="-106" dirty="0">
                <a:solidFill>
                  <a:srgbClr val="414042"/>
                </a:solidFill>
                <a:latin typeface="Tahoma"/>
                <a:cs typeface="Tahoma"/>
              </a:rPr>
              <a:t>c</a:t>
            </a:r>
            <a:r>
              <a:rPr sz="614" spc="-116" dirty="0">
                <a:solidFill>
                  <a:srgbClr val="414042"/>
                </a:solidFill>
                <a:latin typeface="Tahoma"/>
                <a:cs typeface="Tahoma"/>
              </a:rPr>
              <a:t>o</a:t>
            </a:r>
            <a:r>
              <a:rPr sz="614" spc="-123" dirty="0">
                <a:solidFill>
                  <a:srgbClr val="414042"/>
                </a:solidFill>
                <a:latin typeface="Tahoma"/>
                <a:cs typeface="Tahoma"/>
              </a:rPr>
              <a:t>g</a:t>
            </a:r>
            <a:r>
              <a:rPr sz="614" spc="-130" dirty="0">
                <a:solidFill>
                  <a:srgbClr val="414042"/>
                </a:solidFill>
                <a:latin typeface="Tahoma"/>
                <a:cs typeface="Tahoma"/>
              </a:rPr>
              <a:t>n</a:t>
            </a:r>
            <a:r>
              <a:rPr sz="614" spc="-44" dirty="0">
                <a:solidFill>
                  <a:srgbClr val="414042"/>
                </a:solidFill>
                <a:latin typeface="Tahoma"/>
                <a:cs typeface="Tahoma"/>
              </a:rPr>
              <a:t>i</a:t>
            </a:r>
            <a:r>
              <a:rPr sz="614" spc="-102" dirty="0">
                <a:solidFill>
                  <a:srgbClr val="414042"/>
                </a:solidFill>
                <a:latin typeface="Tahoma"/>
                <a:cs typeface="Tahoma"/>
              </a:rPr>
              <a:t>z</a:t>
            </a:r>
            <a:r>
              <a:rPr sz="614" spc="-106" dirty="0">
                <a:solidFill>
                  <a:srgbClr val="414042"/>
                </a:solidFill>
                <a:latin typeface="Tahoma"/>
                <a:cs typeface="Tahoma"/>
              </a:rPr>
              <a:t>es</a:t>
            </a:r>
            <a:r>
              <a:rPr sz="614" spc="-68" dirty="0">
                <a:solidFill>
                  <a:srgbClr val="414042"/>
                </a:solidFill>
                <a:latin typeface="Tahoma"/>
                <a:cs typeface="Tahoma"/>
              </a:rPr>
              <a:t> t</a:t>
            </a:r>
            <a:r>
              <a:rPr sz="614" spc="-95" dirty="0">
                <a:solidFill>
                  <a:srgbClr val="414042"/>
                </a:solidFill>
                <a:latin typeface="Tahoma"/>
                <a:cs typeface="Tahoma"/>
              </a:rPr>
              <a:t>he  </a:t>
            </a:r>
            <a:r>
              <a:rPr sz="614" spc="-85" dirty="0">
                <a:solidFill>
                  <a:srgbClr val="414042"/>
                </a:solidFill>
                <a:latin typeface="Tahoma"/>
                <a:cs typeface="Tahoma"/>
              </a:rPr>
              <a:t>client’s</a:t>
            </a:r>
            <a:r>
              <a:rPr sz="614" spc="-68" dirty="0">
                <a:solidFill>
                  <a:srgbClr val="414042"/>
                </a:solidFill>
                <a:latin typeface="Tahoma"/>
                <a:cs typeface="Tahoma"/>
              </a:rPr>
              <a:t> </a:t>
            </a:r>
            <a:r>
              <a:rPr sz="614" spc="-92" dirty="0">
                <a:solidFill>
                  <a:srgbClr val="414042"/>
                </a:solidFill>
                <a:latin typeface="Tahoma"/>
                <a:cs typeface="Tahoma"/>
              </a:rPr>
              <a:t>right</a:t>
            </a:r>
            <a:r>
              <a:rPr sz="614" spc="-65" dirty="0">
                <a:solidFill>
                  <a:srgbClr val="414042"/>
                </a:solidFill>
                <a:latin typeface="Tahoma"/>
                <a:cs typeface="Tahoma"/>
              </a:rPr>
              <a:t> </a:t>
            </a:r>
            <a:r>
              <a:rPr sz="614" spc="-99" dirty="0">
                <a:solidFill>
                  <a:srgbClr val="414042"/>
                </a:solidFill>
                <a:latin typeface="Tahoma"/>
                <a:cs typeface="Tahoma"/>
              </a:rPr>
              <a:t>to</a:t>
            </a:r>
            <a:r>
              <a:rPr sz="614" spc="-68" dirty="0">
                <a:solidFill>
                  <a:srgbClr val="414042"/>
                </a:solidFill>
                <a:latin typeface="Tahoma"/>
                <a:cs typeface="Tahoma"/>
              </a:rPr>
              <a:t> </a:t>
            </a:r>
            <a:r>
              <a:rPr sz="614" spc="-106" dirty="0">
                <a:solidFill>
                  <a:srgbClr val="414042"/>
                </a:solidFill>
                <a:latin typeface="Tahoma"/>
                <a:cs typeface="Tahoma"/>
              </a:rPr>
              <a:t>access</a:t>
            </a:r>
            <a:r>
              <a:rPr sz="614" spc="-68" dirty="0">
                <a:solidFill>
                  <a:srgbClr val="414042"/>
                </a:solidFill>
                <a:latin typeface="Tahoma"/>
                <a:cs typeface="Tahoma"/>
              </a:rPr>
              <a:t> </a:t>
            </a:r>
            <a:r>
              <a:rPr sz="614" spc="-75" dirty="0">
                <a:solidFill>
                  <a:srgbClr val="414042"/>
                </a:solidFill>
                <a:latin typeface="Tahoma"/>
                <a:cs typeface="Tahoma"/>
              </a:rPr>
              <a:t>all</a:t>
            </a:r>
            <a:r>
              <a:rPr sz="614" spc="-65" dirty="0">
                <a:solidFill>
                  <a:srgbClr val="414042"/>
                </a:solidFill>
                <a:latin typeface="Tahoma"/>
                <a:cs typeface="Tahoma"/>
              </a:rPr>
              <a:t> </a:t>
            </a:r>
            <a:r>
              <a:rPr sz="614" spc="-95" dirty="0">
                <a:solidFill>
                  <a:srgbClr val="414042"/>
                </a:solidFill>
                <a:latin typeface="Tahoma"/>
                <a:cs typeface="Tahoma"/>
              </a:rPr>
              <a:t>services </a:t>
            </a:r>
            <a:r>
              <a:rPr sz="614" spc="-184" dirty="0">
                <a:solidFill>
                  <a:srgbClr val="414042"/>
                </a:solidFill>
                <a:latin typeface="Tahoma"/>
                <a:cs typeface="Tahoma"/>
              </a:rPr>
              <a:t> </a:t>
            </a:r>
            <a:r>
              <a:rPr sz="614" spc="-68" dirty="0">
                <a:solidFill>
                  <a:srgbClr val="414042"/>
                </a:solidFill>
                <a:latin typeface="Tahoma"/>
                <a:cs typeface="Tahoma"/>
              </a:rPr>
              <a:t>f</a:t>
            </a:r>
            <a:r>
              <a:rPr sz="614" spc="-116" dirty="0">
                <a:solidFill>
                  <a:srgbClr val="414042"/>
                </a:solidFill>
                <a:latin typeface="Tahoma"/>
                <a:cs typeface="Tahoma"/>
              </a:rPr>
              <a:t>o</a:t>
            </a:r>
            <a:r>
              <a:rPr sz="614" spc="-65" dirty="0">
                <a:solidFill>
                  <a:srgbClr val="414042"/>
                </a:solidFill>
                <a:latin typeface="Tahoma"/>
                <a:cs typeface="Tahoma"/>
              </a:rPr>
              <a:t>r</a:t>
            </a:r>
            <a:r>
              <a:rPr sz="614" spc="-89" dirty="0">
                <a:solidFill>
                  <a:srgbClr val="414042"/>
                </a:solidFill>
                <a:latin typeface="Tahoma"/>
                <a:cs typeface="Tahoma"/>
              </a:rPr>
              <a:t> </a:t>
            </a:r>
            <a:r>
              <a:rPr sz="614" spc="-147" dirty="0">
                <a:solidFill>
                  <a:srgbClr val="414042"/>
                </a:solidFill>
                <a:latin typeface="Tahoma"/>
                <a:cs typeface="Tahoma"/>
              </a:rPr>
              <a:t>w</a:t>
            </a:r>
            <a:r>
              <a:rPr sz="614" spc="-116" dirty="0">
                <a:solidFill>
                  <a:srgbClr val="414042"/>
                </a:solidFill>
                <a:latin typeface="Tahoma"/>
                <a:cs typeface="Tahoma"/>
              </a:rPr>
              <a:t>h</a:t>
            </a:r>
            <a:r>
              <a:rPr sz="614" spc="-51" dirty="0">
                <a:solidFill>
                  <a:srgbClr val="414042"/>
                </a:solidFill>
                <a:latin typeface="Tahoma"/>
                <a:cs typeface="Tahoma"/>
              </a:rPr>
              <a:t>i</a:t>
            </a:r>
            <a:r>
              <a:rPr sz="614" spc="-89" dirty="0">
                <a:solidFill>
                  <a:srgbClr val="414042"/>
                </a:solidFill>
                <a:latin typeface="Tahoma"/>
                <a:cs typeface="Tahoma"/>
              </a:rPr>
              <a:t>c</a:t>
            </a:r>
            <a:r>
              <a:rPr sz="614" spc="-99" dirty="0">
                <a:solidFill>
                  <a:srgbClr val="414042"/>
                </a:solidFill>
                <a:latin typeface="Tahoma"/>
                <a:cs typeface="Tahoma"/>
              </a:rPr>
              <a:t>h</a:t>
            </a:r>
            <a:r>
              <a:rPr sz="614" spc="-92" dirty="0">
                <a:solidFill>
                  <a:srgbClr val="414042"/>
                </a:solidFill>
                <a:latin typeface="Tahoma"/>
                <a:cs typeface="Tahoma"/>
              </a:rPr>
              <a:t> </a:t>
            </a:r>
            <a:r>
              <a:rPr sz="614" spc="-72" dirty="0">
                <a:solidFill>
                  <a:srgbClr val="414042"/>
                </a:solidFill>
                <a:latin typeface="Tahoma"/>
                <a:cs typeface="Tahoma"/>
              </a:rPr>
              <a:t>t</a:t>
            </a:r>
            <a:r>
              <a:rPr sz="614" spc="-106" dirty="0">
                <a:solidFill>
                  <a:srgbClr val="414042"/>
                </a:solidFill>
                <a:latin typeface="Tahoma"/>
                <a:cs typeface="Tahoma"/>
              </a:rPr>
              <a:t>he</a:t>
            </a:r>
            <a:r>
              <a:rPr sz="614" spc="-89" dirty="0">
                <a:solidFill>
                  <a:srgbClr val="414042"/>
                </a:solidFill>
                <a:latin typeface="Tahoma"/>
                <a:cs typeface="Tahoma"/>
              </a:rPr>
              <a:t>y</a:t>
            </a:r>
            <a:r>
              <a:rPr sz="614" spc="-82" dirty="0">
                <a:solidFill>
                  <a:srgbClr val="414042"/>
                </a:solidFill>
                <a:latin typeface="Tahoma"/>
                <a:cs typeface="Tahoma"/>
              </a:rPr>
              <a:t> </a:t>
            </a:r>
            <a:r>
              <a:rPr sz="614" spc="-106" dirty="0">
                <a:solidFill>
                  <a:srgbClr val="414042"/>
                </a:solidFill>
                <a:latin typeface="Tahoma"/>
                <a:cs typeface="Tahoma"/>
              </a:rPr>
              <a:t>a</a:t>
            </a:r>
            <a:r>
              <a:rPr sz="614" spc="-68" dirty="0">
                <a:solidFill>
                  <a:srgbClr val="414042"/>
                </a:solidFill>
                <a:latin typeface="Tahoma"/>
                <a:cs typeface="Tahoma"/>
              </a:rPr>
              <a:t>r</a:t>
            </a:r>
            <a:r>
              <a:rPr sz="614" spc="-95" dirty="0">
                <a:solidFill>
                  <a:srgbClr val="414042"/>
                </a:solidFill>
                <a:latin typeface="Tahoma"/>
                <a:cs typeface="Tahoma"/>
              </a:rPr>
              <a:t>e </a:t>
            </a:r>
            <a:r>
              <a:rPr sz="614" spc="-106" dirty="0">
                <a:solidFill>
                  <a:srgbClr val="414042"/>
                </a:solidFill>
                <a:latin typeface="Tahoma"/>
                <a:cs typeface="Tahoma"/>
              </a:rPr>
              <a:t>e</a:t>
            </a:r>
            <a:r>
              <a:rPr sz="614" spc="-44" dirty="0">
                <a:solidFill>
                  <a:srgbClr val="414042"/>
                </a:solidFill>
                <a:latin typeface="Tahoma"/>
                <a:cs typeface="Tahoma"/>
              </a:rPr>
              <a:t>li</a:t>
            </a:r>
            <a:r>
              <a:rPr sz="614" spc="-106" dirty="0">
                <a:solidFill>
                  <a:srgbClr val="414042"/>
                </a:solidFill>
                <a:latin typeface="Tahoma"/>
                <a:cs typeface="Tahoma"/>
              </a:rPr>
              <a:t>g</a:t>
            </a:r>
            <a:r>
              <a:rPr sz="614" spc="-44" dirty="0">
                <a:solidFill>
                  <a:srgbClr val="414042"/>
                </a:solidFill>
                <a:latin typeface="Tahoma"/>
                <a:cs typeface="Tahoma"/>
              </a:rPr>
              <a:t>i</a:t>
            </a:r>
            <a:r>
              <a:rPr sz="614" spc="-106" dirty="0">
                <a:solidFill>
                  <a:srgbClr val="414042"/>
                </a:solidFill>
                <a:latin typeface="Tahoma"/>
                <a:cs typeface="Tahoma"/>
              </a:rPr>
              <a:t>b</a:t>
            </a:r>
            <a:r>
              <a:rPr sz="614" spc="-44" dirty="0">
                <a:solidFill>
                  <a:srgbClr val="414042"/>
                </a:solidFill>
                <a:latin typeface="Tahoma"/>
                <a:cs typeface="Tahoma"/>
              </a:rPr>
              <a:t>l</a:t>
            </a:r>
            <a:r>
              <a:rPr sz="614" spc="-106" dirty="0">
                <a:solidFill>
                  <a:srgbClr val="414042"/>
                </a:solidFill>
                <a:latin typeface="Tahoma"/>
                <a:cs typeface="Tahoma"/>
              </a:rPr>
              <a:t>e</a:t>
            </a:r>
            <a:r>
              <a:rPr sz="614" spc="-55" dirty="0">
                <a:solidFill>
                  <a:srgbClr val="414042"/>
                </a:solidFill>
                <a:latin typeface="Tahoma"/>
                <a:cs typeface="Tahoma"/>
              </a:rPr>
              <a:t>.</a:t>
            </a:r>
            <a:endParaRPr sz="614" dirty="0">
              <a:latin typeface="Tahoma"/>
              <a:cs typeface="Tahoma"/>
            </a:endParaRPr>
          </a:p>
        </p:txBody>
      </p:sp>
      <p:grpSp>
        <p:nvGrpSpPr>
          <p:cNvPr id="163" name="object 163"/>
          <p:cNvGrpSpPr/>
          <p:nvPr/>
        </p:nvGrpSpPr>
        <p:grpSpPr>
          <a:xfrm>
            <a:off x="3142384" y="5821072"/>
            <a:ext cx="992765" cy="574964"/>
            <a:chOff x="3440429" y="8537572"/>
            <a:chExt cx="1456055" cy="843280"/>
          </a:xfrm>
        </p:grpSpPr>
        <p:sp>
          <p:nvSpPr>
            <p:cNvPr id="164" name="object 164"/>
            <p:cNvSpPr/>
            <p:nvPr/>
          </p:nvSpPr>
          <p:spPr>
            <a:xfrm>
              <a:off x="3522344" y="8605519"/>
              <a:ext cx="1367790" cy="768985"/>
            </a:xfrm>
            <a:custGeom>
              <a:avLst/>
              <a:gdLst/>
              <a:ahLst/>
              <a:cxnLst/>
              <a:rect l="l" t="t" r="r" b="b"/>
              <a:pathLst>
                <a:path w="1367789" h="768984">
                  <a:moveTo>
                    <a:pt x="0" y="0"/>
                  </a:moveTo>
                  <a:lnTo>
                    <a:pt x="0" y="768984"/>
                  </a:lnTo>
                  <a:lnTo>
                    <a:pt x="1299210" y="768984"/>
                  </a:lnTo>
                  <a:lnTo>
                    <a:pt x="1367790" y="700404"/>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65" name="object 165"/>
            <p:cNvPicPr/>
            <p:nvPr/>
          </p:nvPicPr>
          <p:blipFill>
            <a:blip r:embed="rId4" cstate="print"/>
            <a:stretch>
              <a:fillRect/>
            </a:stretch>
          </p:blipFill>
          <p:spPr>
            <a:xfrm>
              <a:off x="3440429" y="8537572"/>
              <a:ext cx="160019" cy="160019"/>
            </a:xfrm>
            <a:prstGeom prst="rect">
              <a:avLst/>
            </a:prstGeom>
          </p:spPr>
        </p:pic>
      </p:grpSp>
      <p:sp>
        <p:nvSpPr>
          <p:cNvPr id="166" name="object 166"/>
          <p:cNvSpPr txBox="1"/>
          <p:nvPr/>
        </p:nvSpPr>
        <p:spPr>
          <a:xfrm>
            <a:off x="3271404" y="5935980"/>
            <a:ext cx="737755" cy="386359"/>
          </a:xfrm>
          <a:prstGeom prst="rect">
            <a:avLst/>
          </a:prstGeom>
        </p:spPr>
        <p:txBody>
          <a:bodyPr vert="horz" wrap="square" lIns="0" tIns="8226" rIns="0" bIns="0" rtlCol="0">
            <a:spAutoFit/>
          </a:bodyPr>
          <a:lstStyle/>
          <a:p>
            <a:pPr marL="8659" marR="3464" indent="-433">
              <a:lnSpc>
                <a:spcPct val="100400"/>
              </a:lnSpc>
              <a:spcBef>
                <a:spcPts val="65"/>
              </a:spcBef>
            </a:pPr>
            <a:r>
              <a:rPr sz="614" spc="-147" dirty="0">
                <a:solidFill>
                  <a:srgbClr val="414042"/>
                </a:solidFill>
                <a:latin typeface="Tahoma"/>
                <a:cs typeface="Tahoma"/>
              </a:rPr>
              <a:t>U</a:t>
            </a:r>
            <a:r>
              <a:rPr sz="614" spc="-130" dirty="0">
                <a:solidFill>
                  <a:srgbClr val="414042"/>
                </a:solidFill>
                <a:latin typeface="Tahoma"/>
                <a:cs typeface="Tahoma"/>
              </a:rPr>
              <a:t>p</a:t>
            </a:r>
            <a:r>
              <a:rPr sz="614" spc="-116" dirty="0">
                <a:solidFill>
                  <a:srgbClr val="414042"/>
                </a:solidFill>
                <a:latin typeface="Tahoma"/>
                <a:cs typeface="Tahoma"/>
              </a:rPr>
              <a:t>o</a:t>
            </a:r>
            <a:r>
              <a:rPr sz="614" spc="-119" dirty="0">
                <a:solidFill>
                  <a:srgbClr val="414042"/>
                </a:solidFill>
                <a:latin typeface="Tahoma"/>
                <a:cs typeface="Tahoma"/>
              </a:rPr>
              <a:t>n</a:t>
            </a:r>
            <a:r>
              <a:rPr sz="614" spc="-65" dirty="0">
                <a:solidFill>
                  <a:srgbClr val="414042"/>
                </a:solidFill>
                <a:latin typeface="Tahoma"/>
                <a:cs typeface="Tahoma"/>
              </a:rPr>
              <a:t> </a:t>
            </a:r>
            <a:r>
              <a:rPr sz="614" spc="-106" dirty="0">
                <a:solidFill>
                  <a:srgbClr val="414042"/>
                </a:solidFill>
                <a:latin typeface="Tahoma"/>
                <a:cs typeface="Tahoma"/>
              </a:rPr>
              <a:t>c</a:t>
            </a:r>
            <a:r>
              <a:rPr sz="614" spc="-116" dirty="0">
                <a:solidFill>
                  <a:srgbClr val="414042"/>
                </a:solidFill>
                <a:latin typeface="Tahoma"/>
                <a:cs typeface="Tahoma"/>
              </a:rPr>
              <a:t>o</a:t>
            </a:r>
            <a:r>
              <a:rPr sz="614" spc="-184" dirty="0">
                <a:solidFill>
                  <a:srgbClr val="414042"/>
                </a:solidFill>
                <a:latin typeface="Tahoma"/>
                <a:cs typeface="Tahoma"/>
              </a:rPr>
              <a:t>m</a:t>
            </a:r>
            <a:r>
              <a:rPr sz="614" spc="-130" dirty="0">
                <a:solidFill>
                  <a:srgbClr val="414042"/>
                </a:solidFill>
                <a:latin typeface="Tahoma"/>
                <a:cs typeface="Tahoma"/>
              </a:rPr>
              <a:t>p</a:t>
            </a:r>
            <a:r>
              <a:rPr sz="614" spc="-44" dirty="0">
                <a:solidFill>
                  <a:srgbClr val="414042"/>
                </a:solidFill>
                <a:latin typeface="Tahoma"/>
                <a:cs typeface="Tahoma"/>
              </a:rPr>
              <a:t>l</a:t>
            </a:r>
            <a:r>
              <a:rPr sz="614" spc="-119" dirty="0">
                <a:solidFill>
                  <a:srgbClr val="414042"/>
                </a:solidFill>
                <a:latin typeface="Tahoma"/>
                <a:cs typeface="Tahoma"/>
              </a:rPr>
              <a:t>a</a:t>
            </a:r>
            <a:r>
              <a:rPr sz="614" spc="-44" dirty="0">
                <a:solidFill>
                  <a:srgbClr val="414042"/>
                </a:solidFill>
                <a:latin typeface="Tahoma"/>
                <a:cs typeface="Tahoma"/>
              </a:rPr>
              <a:t>i</a:t>
            </a:r>
            <a:r>
              <a:rPr sz="614" spc="-130" dirty="0">
                <a:solidFill>
                  <a:srgbClr val="414042"/>
                </a:solidFill>
                <a:latin typeface="Tahoma"/>
                <a:cs typeface="Tahoma"/>
              </a:rPr>
              <a:t>n</a:t>
            </a:r>
            <a:r>
              <a:rPr sz="614" spc="-68" dirty="0">
                <a:solidFill>
                  <a:srgbClr val="414042"/>
                </a:solidFill>
                <a:latin typeface="Tahoma"/>
                <a:cs typeface="Tahoma"/>
              </a:rPr>
              <a:t>t</a:t>
            </a:r>
            <a:r>
              <a:rPr sz="614" spc="-65" dirty="0">
                <a:solidFill>
                  <a:srgbClr val="414042"/>
                </a:solidFill>
                <a:latin typeface="Tahoma"/>
                <a:cs typeface="Tahoma"/>
              </a:rPr>
              <a:t>,</a:t>
            </a:r>
            <a:r>
              <a:rPr sz="614" spc="-68" dirty="0">
                <a:solidFill>
                  <a:srgbClr val="414042"/>
                </a:solidFill>
                <a:latin typeface="Tahoma"/>
                <a:cs typeface="Tahoma"/>
              </a:rPr>
              <a:t> </a:t>
            </a:r>
            <a:r>
              <a:rPr sz="614" spc="-95" dirty="0">
                <a:solidFill>
                  <a:srgbClr val="414042"/>
                </a:solidFill>
                <a:latin typeface="Tahoma"/>
                <a:cs typeface="Tahoma"/>
              </a:rPr>
              <a:t>s</a:t>
            </a:r>
            <a:r>
              <a:rPr sz="614" spc="-75" dirty="0">
                <a:solidFill>
                  <a:srgbClr val="414042"/>
                </a:solidFill>
                <a:latin typeface="Tahoma"/>
                <a:cs typeface="Tahoma"/>
              </a:rPr>
              <a:t>t</a:t>
            </a:r>
            <a:r>
              <a:rPr sz="614" spc="-112" dirty="0">
                <a:solidFill>
                  <a:srgbClr val="414042"/>
                </a:solidFill>
                <a:latin typeface="Tahoma"/>
                <a:cs typeface="Tahoma"/>
              </a:rPr>
              <a:t>a</a:t>
            </a:r>
            <a:r>
              <a:rPr sz="614" spc="-75" dirty="0">
                <a:solidFill>
                  <a:srgbClr val="414042"/>
                </a:solidFill>
                <a:latin typeface="Tahoma"/>
                <a:cs typeface="Tahoma"/>
              </a:rPr>
              <a:t>f</a:t>
            </a:r>
            <a:r>
              <a:rPr sz="614" spc="-68" dirty="0">
                <a:solidFill>
                  <a:srgbClr val="414042"/>
                </a:solidFill>
                <a:latin typeface="Tahoma"/>
                <a:cs typeface="Tahoma"/>
              </a:rPr>
              <a:t>f</a:t>
            </a:r>
            <a:r>
              <a:rPr sz="614" spc="55" dirty="0">
                <a:solidFill>
                  <a:srgbClr val="414042"/>
                </a:solidFill>
                <a:latin typeface="Tahoma"/>
                <a:cs typeface="Tahoma"/>
              </a:rPr>
              <a:t> </a:t>
            </a:r>
            <a:r>
              <a:rPr sz="614" spc="-106" dirty="0">
                <a:solidFill>
                  <a:srgbClr val="414042"/>
                </a:solidFill>
                <a:latin typeface="Tahoma"/>
                <a:cs typeface="Tahoma"/>
              </a:rPr>
              <a:t>c</a:t>
            </a:r>
            <a:r>
              <a:rPr sz="614" spc="-116" dirty="0">
                <a:solidFill>
                  <a:srgbClr val="414042"/>
                </a:solidFill>
                <a:latin typeface="Tahoma"/>
                <a:cs typeface="Tahoma"/>
              </a:rPr>
              <a:t>o</a:t>
            </a:r>
            <a:r>
              <a:rPr sz="614" spc="-85" dirty="0">
                <a:solidFill>
                  <a:srgbClr val="414042"/>
                </a:solidFill>
                <a:latin typeface="Tahoma"/>
                <a:cs typeface="Tahoma"/>
              </a:rPr>
              <a:t>r</a:t>
            </a:r>
            <a:r>
              <a:rPr sz="614" spc="-78" dirty="0">
                <a:solidFill>
                  <a:srgbClr val="414042"/>
                </a:solidFill>
                <a:latin typeface="Tahoma"/>
                <a:cs typeface="Tahoma"/>
              </a:rPr>
              <a:t>r</a:t>
            </a:r>
            <a:r>
              <a:rPr sz="614" spc="-123" dirty="0">
                <a:solidFill>
                  <a:srgbClr val="414042"/>
                </a:solidFill>
                <a:latin typeface="Tahoma"/>
                <a:cs typeface="Tahoma"/>
              </a:rPr>
              <a:t>e</a:t>
            </a:r>
            <a:r>
              <a:rPr sz="614" spc="-95" dirty="0">
                <a:solidFill>
                  <a:srgbClr val="414042"/>
                </a:solidFill>
                <a:latin typeface="Tahoma"/>
                <a:cs typeface="Tahoma"/>
              </a:rPr>
              <a:t>c</a:t>
            </a:r>
            <a:r>
              <a:rPr sz="614" spc="-82" dirty="0">
                <a:solidFill>
                  <a:srgbClr val="414042"/>
                </a:solidFill>
                <a:latin typeface="Tahoma"/>
                <a:cs typeface="Tahoma"/>
              </a:rPr>
              <a:t>t  a</a:t>
            </a:r>
            <a:r>
              <a:rPr sz="614" spc="-123" dirty="0">
                <a:solidFill>
                  <a:srgbClr val="414042"/>
                </a:solidFill>
                <a:latin typeface="Tahoma"/>
                <a:cs typeface="Tahoma"/>
              </a:rPr>
              <a:t>n</a:t>
            </a:r>
            <a:r>
              <a:rPr sz="614" spc="-119" dirty="0">
                <a:solidFill>
                  <a:srgbClr val="414042"/>
                </a:solidFill>
                <a:latin typeface="Tahoma"/>
                <a:cs typeface="Tahoma"/>
              </a:rPr>
              <a:t>d</a:t>
            </a:r>
            <a:r>
              <a:rPr sz="614" spc="-37" dirty="0">
                <a:solidFill>
                  <a:srgbClr val="414042"/>
                </a:solidFill>
                <a:latin typeface="Tahoma"/>
                <a:cs typeface="Tahoma"/>
              </a:rPr>
              <a:t> </a:t>
            </a:r>
            <a:r>
              <a:rPr sz="614" spc="-116" dirty="0">
                <a:solidFill>
                  <a:srgbClr val="414042"/>
                </a:solidFill>
                <a:latin typeface="Tahoma"/>
                <a:cs typeface="Tahoma"/>
              </a:rPr>
              <a:t>e</a:t>
            </a:r>
            <a:r>
              <a:rPr sz="614" spc="-123" dirty="0">
                <a:solidFill>
                  <a:srgbClr val="414042"/>
                </a:solidFill>
                <a:latin typeface="Tahoma"/>
                <a:cs typeface="Tahoma"/>
              </a:rPr>
              <a:t>n</a:t>
            </a:r>
            <a:r>
              <a:rPr sz="614" spc="-130" dirty="0">
                <a:solidFill>
                  <a:srgbClr val="414042"/>
                </a:solidFill>
                <a:latin typeface="Tahoma"/>
                <a:cs typeface="Tahoma"/>
              </a:rPr>
              <a:t>g</a:t>
            </a:r>
            <a:r>
              <a:rPr sz="614" spc="-112" dirty="0">
                <a:solidFill>
                  <a:srgbClr val="414042"/>
                </a:solidFill>
                <a:latin typeface="Tahoma"/>
                <a:cs typeface="Tahoma"/>
              </a:rPr>
              <a:t>a</a:t>
            </a:r>
            <a:r>
              <a:rPr sz="614" spc="-123" dirty="0">
                <a:solidFill>
                  <a:srgbClr val="414042"/>
                </a:solidFill>
                <a:latin typeface="Tahoma"/>
                <a:cs typeface="Tahoma"/>
              </a:rPr>
              <a:t>g</a:t>
            </a:r>
            <a:r>
              <a:rPr sz="614" spc="-116" dirty="0">
                <a:solidFill>
                  <a:srgbClr val="414042"/>
                </a:solidFill>
                <a:latin typeface="Tahoma"/>
                <a:cs typeface="Tahoma"/>
              </a:rPr>
              <a:t>e</a:t>
            </a:r>
            <a:r>
              <a:rPr sz="614" spc="-37"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68" dirty="0">
                <a:solidFill>
                  <a:srgbClr val="414042"/>
                </a:solidFill>
                <a:latin typeface="Tahoma"/>
                <a:cs typeface="Tahoma"/>
              </a:rPr>
              <a:t>t</a:t>
            </a:r>
            <a:r>
              <a:rPr sz="614" spc="-102" dirty="0">
                <a:solidFill>
                  <a:srgbClr val="414042"/>
                </a:solidFill>
                <a:latin typeface="Tahoma"/>
                <a:cs typeface="Tahoma"/>
              </a:rPr>
              <a:t>s</a:t>
            </a:r>
            <a:r>
              <a:rPr sz="614" spc="-48" dirty="0">
                <a:solidFill>
                  <a:srgbClr val="414042"/>
                </a:solidFill>
                <a:latin typeface="Tahoma"/>
                <a:cs typeface="Tahoma"/>
              </a:rPr>
              <a:t>’</a:t>
            </a:r>
            <a:r>
              <a:rPr sz="614" spc="-24" dirty="0">
                <a:solidFill>
                  <a:srgbClr val="414042"/>
                </a:solidFill>
                <a:latin typeface="Tahoma"/>
                <a:cs typeface="Tahoma"/>
              </a:rPr>
              <a:t> </a:t>
            </a:r>
            <a:r>
              <a:rPr sz="614" spc="-191" dirty="0">
                <a:solidFill>
                  <a:srgbClr val="414042"/>
                </a:solidFill>
                <a:latin typeface="Tahoma"/>
                <a:cs typeface="Tahoma"/>
              </a:rPr>
              <a:t>m</a:t>
            </a:r>
            <a:r>
              <a:rPr sz="614" spc="-55" dirty="0">
                <a:solidFill>
                  <a:srgbClr val="414042"/>
                </a:solidFill>
                <a:latin typeface="Tahoma"/>
                <a:cs typeface="Tahoma"/>
              </a:rPr>
              <a:t>i</a:t>
            </a:r>
            <a:r>
              <a:rPr sz="614" spc="-95" dirty="0">
                <a:solidFill>
                  <a:srgbClr val="414042"/>
                </a:solidFill>
                <a:latin typeface="Tahoma"/>
                <a:cs typeface="Tahoma"/>
              </a:rPr>
              <a:t>s</a:t>
            </a:r>
            <a:r>
              <a:rPr sz="614" spc="-123" dirty="0">
                <a:solidFill>
                  <a:srgbClr val="414042"/>
                </a:solidFill>
                <a:latin typeface="Tahoma"/>
                <a:cs typeface="Tahoma"/>
              </a:rPr>
              <a:t>p</a:t>
            </a:r>
            <a:r>
              <a:rPr sz="614" spc="-116" dirty="0">
                <a:solidFill>
                  <a:srgbClr val="414042"/>
                </a:solidFill>
                <a:latin typeface="Tahoma"/>
                <a:cs typeface="Tahoma"/>
              </a:rPr>
              <a:t>e</a:t>
            </a:r>
            <a:r>
              <a:rPr sz="614" spc="-85" dirty="0">
                <a:solidFill>
                  <a:srgbClr val="414042"/>
                </a:solidFill>
                <a:latin typeface="Tahoma"/>
                <a:cs typeface="Tahoma"/>
              </a:rPr>
              <a:t>r</a:t>
            </a:r>
            <a:r>
              <a:rPr sz="614" spc="-72" dirty="0">
                <a:solidFill>
                  <a:srgbClr val="414042"/>
                </a:solidFill>
                <a:latin typeface="Tahoma"/>
                <a:cs typeface="Tahoma"/>
              </a:rPr>
              <a:t>-  </a:t>
            </a:r>
            <a:r>
              <a:rPr sz="614" spc="-106" dirty="0">
                <a:solidFill>
                  <a:srgbClr val="414042"/>
                </a:solidFill>
                <a:latin typeface="Tahoma"/>
                <a:cs typeface="Tahoma"/>
              </a:rPr>
              <a:t>c</a:t>
            </a:r>
            <a:r>
              <a:rPr sz="614" spc="-116" dirty="0">
                <a:solidFill>
                  <a:srgbClr val="414042"/>
                </a:solidFill>
                <a:latin typeface="Tahoma"/>
                <a:cs typeface="Tahoma"/>
              </a:rPr>
              <a:t>e</a:t>
            </a:r>
            <a:r>
              <a:rPr sz="614" spc="-130" dirty="0">
                <a:solidFill>
                  <a:srgbClr val="414042"/>
                </a:solidFill>
                <a:latin typeface="Tahoma"/>
                <a:cs typeface="Tahoma"/>
              </a:rPr>
              <a:t>p</a:t>
            </a:r>
            <a:r>
              <a:rPr sz="614" spc="-75" dirty="0">
                <a:solidFill>
                  <a:srgbClr val="414042"/>
                </a:solidFill>
                <a:latin typeface="Tahoma"/>
                <a:cs typeface="Tahoma"/>
              </a:rPr>
              <a:t>t</a:t>
            </a:r>
            <a:r>
              <a:rPr sz="614" spc="-44" dirty="0">
                <a:solidFill>
                  <a:srgbClr val="414042"/>
                </a:solidFill>
                <a:latin typeface="Tahoma"/>
                <a:cs typeface="Tahoma"/>
              </a:rPr>
              <a:t>i</a:t>
            </a:r>
            <a:r>
              <a:rPr sz="614" spc="-116" dirty="0">
                <a:solidFill>
                  <a:srgbClr val="414042"/>
                </a:solidFill>
                <a:latin typeface="Tahoma"/>
                <a:cs typeface="Tahoma"/>
              </a:rPr>
              <a:t>o</a:t>
            </a:r>
            <a:r>
              <a:rPr sz="614" spc="-119" dirty="0">
                <a:solidFill>
                  <a:srgbClr val="414042"/>
                </a:solidFill>
                <a:latin typeface="Tahoma"/>
                <a:cs typeface="Tahoma"/>
              </a:rPr>
              <a:t>n</a:t>
            </a:r>
            <a:r>
              <a:rPr sz="614"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119" dirty="0">
                <a:solidFill>
                  <a:srgbClr val="414042"/>
                </a:solidFill>
                <a:latin typeface="Tahoma"/>
                <a:cs typeface="Tahoma"/>
              </a:rPr>
              <a:t>a</a:t>
            </a:r>
            <a:r>
              <a:rPr sz="614" spc="-72" dirty="0">
                <a:solidFill>
                  <a:srgbClr val="414042"/>
                </a:solidFill>
                <a:latin typeface="Tahoma"/>
                <a:cs typeface="Tahoma"/>
              </a:rPr>
              <a:t>t</a:t>
            </a:r>
            <a:r>
              <a:rPr sz="614" spc="7" dirty="0">
                <a:solidFill>
                  <a:srgbClr val="414042"/>
                </a:solidFill>
                <a:latin typeface="Tahoma"/>
                <a:cs typeface="Tahoma"/>
              </a:rPr>
              <a:t> </a:t>
            </a:r>
            <a:r>
              <a:rPr sz="614" spc="-116" dirty="0">
                <a:solidFill>
                  <a:srgbClr val="414042"/>
                </a:solidFill>
                <a:latin typeface="Tahoma"/>
                <a:cs typeface="Tahoma"/>
              </a:rPr>
              <a:t>ge</a:t>
            </a:r>
            <a:r>
              <a:rPr sz="614" spc="-123" dirty="0">
                <a:solidFill>
                  <a:srgbClr val="414042"/>
                </a:solidFill>
                <a:latin typeface="Tahoma"/>
                <a:cs typeface="Tahoma"/>
              </a:rPr>
              <a:t>n</a:t>
            </a:r>
            <a:r>
              <a:rPr sz="614" spc="-119" dirty="0">
                <a:solidFill>
                  <a:srgbClr val="414042"/>
                </a:solidFill>
                <a:latin typeface="Tahoma"/>
                <a:cs typeface="Tahoma"/>
              </a:rPr>
              <a:t>d</a:t>
            </a:r>
            <a:r>
              <a:rPr sz="614" spc="-123" dirty="0">
                <a:solidFill>
                  <a:srgbClr val="414042"/>
                </a:solidFill>
                <a:latin typeface="Tahoma"/>
                <a:cs typeface="Tahoma"/>
              </a:rPr>
              <a:t>e</a:t>
            </a:r>
            <a:r>
              <a:rPr sz="614" spc="-78" dirty="0">
                <a:solidFill>
                  <a:srgbClr val="414042"/>
                </a:solidFill>
                <a:latin typeface="Tahoma"/>
                <a:cs typeface="Tahoma"/>
              </a:rPr>
              <a:t>r</a:t>
            </a:r>
            <a:r>
              <a:rPr sz="614" spc="14" dirty="0">
                <a:solidFill>
                  <a:srgbClr val="414042"/>
                </a:solidFill>
                <a:latin typeface="Tahoma"/>
                <a:cs typeface="Tahoma"/>
              </a:rPr>
              <a:t> </a:t>
            </a:r>
            <a:r>
              <a:rPr sz="614" spc="-116" dirty="0">
                <a:solidFill>
                  <a:srgbClr val="414042"/>
                </a:solidFill>
                <a:latin typeface="Tahoma"/>
                <a:cs typeface="Tahoma"/>
              </a:rPr>
              <a:t>e</a:t>
            </a:r>
            <a:r>
              <a:rPr sz="614" spc="-112" dirty="0">
                <a:solidFill>
                  <a:srgbClr val="414042"/>
                </a:solidFill>
                <a:latin typeface="Tahoma"/>
                <a:cs typeface="Tahoma"/>
              </a:rPr>
              <a:t>x</a:t>
            </a:r>
            <a:r>
              <a:rPr sz="614" spc="-130" dirty="0">
                <a:solidFill>
                  <a:srgbClr val="414042"/>
                </a:solidFill>
                <a:latin typeface="Tahoma"/>
                <a:cs typeface="Tahoma"/>
              </a:rPr>
              <a:t>p</a:t>
            </a:r>
            <a:r>
              <a:rPr sz="614" spc="-95" dirty="0">
                <a:solidFill>
                  <a:srgbClr val="414042"/>
                </a:solidFill>
                <a:latin typeface="Tahoma"/>
                <a:cs typeface="Tahoma"/>
              </a:rPr>
              <a:t>re</a:t>
            </a:r>
            <a:r>
              <a:rPr sz="614" spc="-102" dirty="0">
                <a:solidFill>
                  <a:srgbClr val="414042"/>
                </a:solidFill>
                <a:latin typeface="Tahoma"/>
                <a:cs typeface="Tahoma"/>
              </a:rPr>
              <a:t>ss</a:t>
            </a:r>
            <a:r>
              <a:rPr sz="614" spc="-82" dirty="0">
                <a:solidFill>
                  <a:srgbClr val="414042"/>
                </a:solidFill>
                <a:latin typeface="Tahoma"/>
                <a:cs typeface="Tahoma"/>
              </a:rPr>
              <a:t>io</a:t>
            </a:r>
            <a:r>
              <a:rPr sz="614" spc="-85" dirty="0">
                <a:solidFill>
                  <a:srgbClr val="414042"/>
                </a:solidFill>
                <a:latin typeface="Tahoma"/>
                <a:cs typeface="Tahoma"/>
              </a:rPr>
              <a:t>n  </a:t>
            </a:r>
            <a:r>
              <a:rPr sz="614" spc="-106" dirty="0">
                <a:solidFill>
                  <a:srgbClr val="414042"/>
                </a:solidFill>
                <a:latin typeface="Tahoma"/>
                <a:cs typeface="Tahoma"/>
              </a:rPr>
              <a:t>c</a:t>
            </a:r>
            <a:r>
              <a:rPr sz="614" spc="-78" dirty="0">
                <a:solidFill>
                  <a:srgbClr val="414042"/>
                </a:solidFill>
                <a:latin typeface="Tahoma"/>
                <a:cs typeface="Tahoma"/>
              </a:rPr>
              <a:t>r</a:t>
            </a:r>
            <a:r>
              <a:rPr sz="614" spc="-123" dirty="0">
                <a:solidFill>
                  <a:srgbClr val="414042"/>
                </a:solidFill>
                <a:latin typeface="Tahoma"/>
                <a:cs typeface="Tahoma"/>
              </a:rPr>
              <a:t>e</a:t>
            </a:r>
            <a:r>
              <a:rPr sz="614" spc="-112" dirty="0">
                <a:solidFill>
                  <a:srgbClr val="414042"/>
                </a:solidFill>
                <a:latin typeface="Tahoma"/>
                <a:cs typeface="Tahoma"/>
              </a:rPr>
              <a:t>a</a:t>
            </a:r>
            <a:r>
              <a:rPr sz="614" spc="-75" dirty="0">
                <a:solidFill>
                  <a:srgbClr val="414042"/>
                </a:solidFill>
                <a:latin typeface="Tahoma"/>
                <a:cs typeface="Tahoma"/>
              </a:rPr>
              <a:t>t</a:t>
            </a:r>
            <a:r>
              <a:rPr sz="614" spc="-106" dirty="0">
                <a:solidFill>
                  <a:srgbClr val="414042"/>
                </a:solidFill>
                <a:latin typeface="Tahoma"/>
                <a:cs typeface="Tahoma"/>
              </a:rPr>
              <a:t>es</a:t>
            </a:r>
            <a:r>
              <a:rPr sz="614" spc="-61" dirty="0">
                <a:solidFill>
                  <a:srgbClr val="414042"/>
                </a:solidFill>
                <a:latin typeface="Tahoma"/>
                <a:cs typeface="Tahoma"/>
              </a:rPr>
              <a:t> </a:t>
            </a:r>
            <a:r>
              <a:rPr sz="614" spc="-112" dirty="0">
                <a:solidFill>
                  <a:srgbClr val="414042"/>
                </a:solidFill>
                <a:latin typeface="Tahoma"/>
                <a:cs typeface="Tahoma"/>
              </a:rPr>
              <a:t>a</a:t>
            </a:r>
            <a:r>
              <a:rPr sz="614" spc="-58" dirty="0">
                <a:solidFill>
                  <a:srgbClr val="414042"/>
                </a:solidFill>
                <a:latin typeface="Tahoma"/>
                <a:cs typeface="Tahoma"/>
              </a:rPr>
              <a:t> </a:t>
            </a:r>
            <a:r>
              <a:rPr sz="614" spc="-95" dirty="0">
                <a:solidFill>
                  <a:srgbClr val="414042"/>
                </a:solidFill>
                <a:latin typeface="Tahoma"/>
                <a:cs typeface="Tahoma"/>
              </a:rPr>
              <a:t>s</a:t>
            </a:r>
            <a:r>
              <a:rPr sz="614" spc="-119" dirty="0">
                <a:solidFill>
                  <a:srgbClr val="414042"/>
                </a:solidFill>
                <a:latin typeface="Tahoma"/>
                <a:cs typeface="Tahoma"/>
              </a:rPr>
              <a:t>a</a:t>
            </a:r>
            <a:r>
              <a:rPr sz="614" spc="-65" dirty="0">
                <a:solidFill>
                  <a:srgbClr val="414042"/>
                </a:solidFill>
                <a:latin typeface="Tahoma"/>
                <a:cs typeface="Tahoma"/>
              </a:rPr>
              <a:t>f</a:t>
            </a:r>
            <a:r>
              <a:rPr sz="614" spc="-123" dirty="0">
                <a:solidFill>
                  <a:srgbClr val="414042"/>
                </a:solidFill>
                <a:latin typeface="Tahoma"/>
                <a:cs typeface="Tahoma"/>
              </a:rPr>
              <a:t>e</a:t>
            </a:r>
            <a:r>
              <a:rPr sz="614" spc="-75" dirty="0">
                <a:solidFill>
                  <a:srgbClr val="414042"/>
                </a:solidFill>
                <a:latin typeface="Tahoma"/>
                <a:cs typeface="Tahoma"/>
              </a:rPr>
              <a:t>t</a:t>
            </a:r>
            <a:r>
              <a:rPr sz="614" spc="-109" dirty="0">
                <a:solidFill>
                  <a:srgbClr val="414042"/>
                </a:solidFill>
                <a:latin typeface="Tahoma"/>
                <a:cs typeface="Tahoma"/>
              </a:rPr>
              <a:t>y</a:t>
            </a:r>
            <a:r>
              <a:rPr sz="614" spc="-48" dirty="0">
                <a:solidFill>
                  <a:srgbClr val="414042"/>
                </a:solidFill>
                <a:latin typeface="Tahoma"/>
                <a:cs typeface="Tahoma"/>
              </a:rPr>
              <a:t> </a:t>
            </a:r>
            <a:r>
              <a:rPr sz="614" spc="-85" dirty="0">
                <a:solidFill>
                  <a:srgbClr val="414042"/>
                </a:solidFill>
                <a:latin typeface="Tahoma"/>
                <a:cs typeface="Tahoma"/>
              </a:rPr>
              <a:t>r</a:t>
            </a:r>
            <a:r>
              <a:rPr sz="614" spc="-44" dirty="0">
                <a:solidFill>
                  <a:srgbClr val="414042"/>
                </a:solidFill>
                <a:latin typeface="Tahoma"/>
                <a:cs typeface="Tahoma"/>
              </a:rPr>
              <a:t>i</a:t>
            </a:r>
            <a:r>
              <a:rPr sz="614" spc="-102" dirty="0">
                <a:solidFill>
                  <a:srgbClr val="414042"/>
                </a:solidFill>
                <a:latin typeface="Tahoma"/>
                <a:cs typeface="Tahoma"/>
              </a:rPr>
              <a:t>s</a:t>
            </a:r>
            <a:r>
              <a:rPr sz="614" spc="-106" dirty="0">
                <a:solidFill>
                  <a:srgbClr val="414042"/>
                </a:solidFill>
                <a:latin typeface="Tahoma"/>
                <a:cs typeface="Tahoma"/>
              </a:rPr>
              <a:t>k</a:t>
            </a:r>
            <a:r>
              <a:rPr sz="614" spc="-65" dirty="0">
                <a:solidFill>
                  <a:srgbClr val="414042"/>
                </a:solidFill>
                <a:latin typeface="Tahoma"/>
                <a:cs typeface="Tahoma"/>
              </a:rPr>
              <a:t>.</a:t>
            </a:r>
            <a:endParaRPr sz="614" dirty="0">
              <a:latin typeface="Tahoma"/>
              <a:cs typeface="Tahoma"/>
            </a:endParaRPr>
          </a:p>
        </p:txBody>
      </p:sp>
      <p:grpSp>
        <p:nvGrpSpPr>
          <p:cNvPr id="167" name="object 167"/>
          <p:cNvGrpSpPr/>
          <p:nvPr/>
        </p:nvGrpSpPr>
        <p:grpSpPr>
          <a:xfrm>
            <a:off x="4186670" y="5821072"/>
            <a:ext cx="991899" cy="687098"/>
            <a:chOff x="4972049" y="8537572"/>
            <a:chExt cx="1454785" cy="1007744"/>
          </a:xfrm>
        </p:grpSpPr>
        <p:sp>
          <p:nvSpPr>
            <p:cNvPr id="168" name="object 168"/>
            <p:cNvSpPr/>
            <p:nvPr/>
          </p:nvSpPr>
          <p:spPr>
            <a:xfrm>
              <a:off x="5052060" y="8605519"/>
              <a:ext cx="1368425" cy="933450"/>
            </a:xfrm>
            <a:custGeom>
              <a:avLst/>
              <a:gdLst/>
              <a:ahLst/>
              <a:cxnLst/>
              <a:rect l="l" t="t" r="r" b="b"/>
              <a:pathLst>
                <a:path w="1368425" h="933450">
                  <a:moveTo>
                    <a:pt x="0" y="0"/>
                  </a:moveTo>
                  <a:lnTo>
                    <a:pt x="0" y="933449"/>
                  </a:lnTo>
                  <a:lnTo>
                    <a:pt x="1299845" y="933449"/>
                  </a:lnTo>
                  <a:lnTo>
                    <a:pt x="1368425" y="864869"/>
                  </a:lnTo>
                  <a:lnTo>
                    <a:pt x="1368425" y="0"/>
                  </a:lnTo>
                  <a:lnTo>
                    <a:pt x="0" y="0"/>
                  </a:lnTo>
                  <a:close/>
                </a:path>
              </a:pathLst>
            </a:custGeom>
            <a:ln w="12700">
              <a:solidFill>
                <a:srgbClr val="C6C7C9"/>
              </a:solidFill>
            </a:ln>
          </p:spPr>
          <p:txBody>
            <a:bodyPr wrap="square" lIns="0" tIns="0" rIns="0" bIns="0" rtlCol="0"/>
            <a:lstStyle/>
            <a:p>
              <a:endParaRPr sz="1227" dirty="0"/>
            </a:p>
          </p:txBody>
        </p:sp>
        <p:pic>
          <p:nvPicPr>
            <p:cNvPr id="169" name="object 169"/>
            <p:cNvPicPr/>
            <p:nvPr/>
          </p:nvPicPr>
          <p:blipFill>
            <a:blip r:embed="rId4" cstate="print"/>
            <a:stretch>
              <a:fillRect/>
            </a:stretch>
          </p:blipFill>
          <p:spPr>
            <a:xfrm>
              <a:off x="4972049" y="8537572"/>
              <a:ext cx="160019" cy="160019"/>
            </a:xfrm>
            <a:prstGeom prst="rect">
              <a:avLst/>
            </a:prstGeom>
          </p:spPr>
        </p:pic>
      </p:grpSp>
      <p:sp>
        <p:nvSpPr>
          <p:cNvPr id="170" name="object 170"/>
          <p:cNvSpPr txBox="1"/>
          <p:nvPr/>
        </p:nvSpPr>
        <p:spPr>
          <a:xfrm>
            <a:off x="4315690" y="5932863"/>
            <a:ext cx="774989" cy="485156"/>
          </a:xfrm>
          <a:prstGeom prst="rect">
            <a:avLst/>
          </a:prstGeom>
        </p:spPr>
        <p:txBody>
          <a:bodyPr vert="horz" wrap="square" lIns="0" tIns="8659" rIns="0" bIns="0" rtlCol="0">
            <a:spAutoFit/>
          </a:bodyPr>
          <a:lstStyle/>
          <a:p>
            <a:pPr marL="8659">
              <a:spcBef>
                <a:spcPts val="68"/>
              </a:spcBef>
            </a:pPr>
            <a:r>
              <a:rPr sz="614" spc="-130" dirty="0">
                <a:solidFill>
                  <a:srgbClr val="414042"/>
                </a:solidFill>
                <a:latin typeface="Tahoma"/>
                <a:cs typeface="Tahoma"/>
              </a:rPr>
              <a:t>A</a:t>
            </a:r>
            <a:r>
              <a:rPr sz="614" spc="-24" dirty="0">
                <a:solidFill>
                  <a:srgbClr val="414042"/>
                </a:solidFill>
                <a:latin typeface="Tahoma"/>
                <a:cs typeface="Tahoma"/>
              </a:rPr>
              <a:t> </a:t>
            </a:r>
            <a:r>
              <a:rPr sz="614" spc="-95" dirty="0">
                <a:solidFill>
                  <a:srgbClr val="414042"/>
                </a:solidFill>
                <a:latin typeface="Tahoma"/>
                <a:cs typeface="Tahoma"/>
              </a:rPr>
              <a:t>s</a:t>
            </a:r>
            <a:r>
              <a:rPr sz="614" spc="-75" dirty="0">
                <a:solidFill>
                  <a:srgbClr val="414042"/>
                </a:solidFill>
                <a:latin typeface="Tahoma"/>
                <a:cs typeface="Tahoma"/>
              </a:rPr>
              <a:t>t</a:t>
            </a:r>
            <a:r>
              <a:rPr sz="614" spc="-112" dirty="0">
                <a:solidFill>
                  <a:srgbClr val="414042"/>
                </a:solidFill>
                <a:latin typeface="Tahoma"/>
                <a:cs typeface="Tahoma"/>
              </a:rPr>
              <a:t>a</a:t>
            </a:r>
            <a:r>
              <a:rPr sz="614" spc="-75" dirty="0">
                <a:solidFill>
                  <a:srgbClr val="414042"/>
                </a:solidFill>
                <a:latin typeface="Tahoma"/>
                <a:cs typeface="Tahoma"/>
              </a:rPr>
              <a:t>f</a:t>
            </a:r>
            <a:r>
              <a:rPr sz="614" spc="-68" dirty="0">
                <a:solidFill>
                  <a:srgbClr val="414042"/>
                </a:solidFill>
                <a:latin typeface="Tahoma"/>
                <a:cs typeface="Tahoma"/>
              </a:rPr>
              <a:t>f</a:t>
            </a:r>
            <a:r>
              <a:rPr sz="614" spc="-10" dirty="0">
                <a:solidFill>
                  <a:srgbClr val="414042"/>
                </a:solidFill>
                <a:latin typeface="Tahoma"/>
                <a:cs typeface="Tahoma"/>
              </a:rPr>
              <a:t> </a:t>
            </a:r>
            <a:r>
              <a:rPr sz="614" spc="-130" dirty="0">
                <a:solidFill>
                  <a:srgbClr val="414042"/>
                </a:solidFill>
                <a:latin typeface="Tahoma"/>
                <a:cs typeface="Tahoma"/>
              </a:rPr>
              <a:t>p</a:t>
            </a:r>
            <a:r>
              <a:rPr sz="614" spc="-95" dirty="0">
                <a:solidFill>
                  <a:srgbClr val="414042"/>
                </a:solidFill>
                <a:latin typeface="Tahoma"/>
                <a:cs typeface="Tahoma"/>
              </a:rPr>
              <a:t>er</a:t>
            </a:r>
            <a:r>
              <a:rPr sz="614" spc="-102"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17" dirty="0">
                <a:solidFill>
                  <a:srgbClr val="414042"/>
                </a:solidFill>
                <a:latin typeface="Tahoma"/>
                <a:cs typeface="Tahoma"/>
              </a:rPr>
              <a:t> </a:t>
            </a:r>
            <a:r>
              <a:rPr sz="614" spc="-130" dirty="0">
                <a:solidFill>
                  <a:srgbClr val="414042"/>
                </a:solidFill>
                <a:latin typeface="Tahoma"/>
                <a:cs typeface="Tahoma"/>
              </a:rPr>
              <a:t>p</a:t>
            </a:r>
            <a:r>
              <a:rPr sz="614" spc="-95" dirty="0">
                <a:solidFill>
                  <a:srgbClr val="414042"/>
                </a:solidFill>
                <a:latin typeface="Tahoma"/>
                <a:cs typeface="Tahoma"/>
              </a:rPr>
              <a:t>ro</a:t>
            </a:r>
            <a:r>
              <a:rPr sz="614" spc="-191" dirty="0">
                <a:solidFill>
                  <a:srgbClr val="414042"/>
                </a:solidFill>
                <a:latin typeface="Tahoma"/>
                <a:cs typeface="Tahoma"/>
              </a:rPr>
              <a:t>m</a:t>
            </a:r>
            <a:r>
              <a:rPr sz="614" spc="-126" dirty="0">
                <a:solidFill>
                  <a:srgbClr val="414042"/>
                </a:solidFill>
                <a:latin typeface="Tahoma"/>
                <a:cs typeface="Tahoma"/>
              </a:rPr>
              <a:t>o</a:t>
            </a:r>
            <a:r>
              <a:rPr sz="614" spc="-68" dirty="0">
                <a:solidFill>
                  <a:srgbClr val="414042"/>
                </a:solidFill>
                <a:latin typeface="Tahoma"/>
                <a:cs typeface="Tahoma"/>
              </a:rPr>
              <a:t>t</a:t>
            </a:r>
            <a:r>
              <a:rPr sz="614" spc="-106" dirty="0">
                <a:solidFill>
                  <a:srgbClr val="414042"/>
                </a:solidFill>
                <a:latin typeface="Tahoma"/>
                <a:cs typeface="Tahoma"/>
              </a:rPr>
              <a:t>es</a:t>
            </a:r>
            <a:endParaRPr sz="614" dirty="0">
              <a:latin typeface="Tahoma"/>
              <a:cs typeface="Tahoma"/>
            </a:endParaRPr>
          </a:p>
          <a:p>
            <a:pPr marL="8659" marR="3464">
              <a:lnSpc>
                <a:spcPct val="100699"/>
              </a:lnSpc>
              <a:spcBef>
                <a:spcPts val="27"/>
              </a:spcBef>
            </a:pPr>
            <a:r>
              <a:rPr sz="614" spc="-123" dirty="0">
                <a:solidFill>
                  <a:srgbClr val="414042"/>
                </a:solidFill>
                <a:latin typeface="Tahoma"/>
                <a:cs typeface="Tahoma"/>
              </a:rPr>
              <a:t>n</a:t>
            </a:r>
            <a:r>
              <a:rPr sz="614" spc="-116" dirty="0">
                <a:solidFill>
                  <a:srgbClr val="414042"/>
                </a:solidFill>
                <a:latin typeface="Tahoma"/>
                <a:cs typeface="Tahoma"/>
              </a:rPr>
              <a:t>o</a:t>
            </a:r>
            <a:r>
              <a:rPr sz="614" spc="-133" dirty="0">
                <a:solidFill>
                  <a:srgbClr val="414042"/>
                </a:solidFill>
                <a:latin typeface="Tahoma"/>
                <a:cs typeface="Tahoma"/>
              </a:rPr>
              <a:t>n</a:t>
            </a:r>
            <a:r>
              <a:rPr sz="614" spc="-78" dirty="0">
                <a:solidFill>
                  <a:srgbClr val="414042"/>
                </a:solidFill>
                <a:latin typeface="Tahoma"/>
                <a:cs typeface="Tahoma"/>
              </a:rPr>
              <a:t>-</a:t>
            </a:r>
            <a:r>
              <a:rPr sz="614" spc="-89" dirty="0">
                <a:solidFill>
                  <a:srgbClr val="414042"/>
                </a:solidFill>
                <a:latin typeface="Tahoma"/>
                <a:cs typeface="Tahoma"/>
              </a:rPr>
              <a:t>di</a:t>
            </a:r>
            <a:r>
              <a:rPr sz="614" spc="-95" dirty="0">
                <a:solidFill>
                  <a:srgbClr val="414042"/>
                </a:solidFill>
                <a:latin typeface="Tahoma"/>
                <a:cs typeface="Tahoma"/>
              </a:rPr>
              <a:t>scr</a:t>
            </a:r>
            <a:r>
              <a:rPr sz="614" spc="-44" dirty="0">
                <a:solidFill>
                  <a:srgbClr val="414042"/>
                </a:solidFill>
                <a:latin typeface="Tahoma"/>
                <a:cs typeface="Tahoma"/>
              </a:rPr>
              <a:t>i</a:t>
            </a:r>
            <a:r>
              <a:rPr sz="614" spc="-191" dirty="0">
                <a:solidFill>
                  <a:srgbClr val="414042"/>
                </a:solidFill>
                <a:latin typeface="Tahoma"/>
                <a:cs typeface="Tahoma"/>
              </a:rPr>
              <a:t>m</a:t>
            </a:r>
            <a:r>
              <a:rPr sz="614" spc="-44" dirty="0">
                <a:solidFill>
                  <a:srgbClr val="414042"/>
                </a:solidFill>
                <a:latin typeface="Tahoma"/>
                <a:cs typeface="Tahoma"/>
              </a:rPr>
              <a:t>i</a:t>
            </a:r>
            <a:r>
              <a:rPr sz="614" spc="-123" dirty="0">
                <a:solidFill>
                  <a:srgbClr val="414042"/>
                </a:solidFill>
                <a:latin typeface="Tahoma"/>
                <a:cs typeface="Tahoma"/>
              </a:rPr>
              <a:t>n</a:t>
            </a:r>
            <a:r>
              <a:rPr sz="614" spc="-112" dirty="0">
                <a:solidFill>
                  <a:srgbClr val="414042"/>
                </a:solidFill>
                <a:latin typeface="Tahoma"/>
                <a:cs typeface="Tahoma"/>
              </a:rPr>
              <a:t>a</a:t>
            </a:r>
            <a:r>
              <a:rPr sz="614" spc="-65" dirty="0">
                <a:solidFill>
                  <a:srgbClr val="414042"/>
                </a:solidFill>
                <a:latin typeface="Tahoma"/>
                <a:cs typeface="Tahoma"/>
              </a:rPr>
              <a:t>ti</a:t>
            </a:r>
            <a:r>
              <a:rPr sz="614" spc="-116" dirty="0">
                <a:solidFill>
                  <a:srgbClr val="414042"/>
                </a:solidFill>
                <a:latin typeface="Tahoma"/>
                <a:cs typeface="Tahoma"/>
              </a:rPr>
              <a:t>o</a:t>
            </a:r>
            <a:r>
              <a:rPr sz="614" spc="-119" dirty="0">
                <a:solidFill>
                  <a:srgbClr val="414042"/>
                </a:solidFill>
                <a:latin typeface="Tahoma"/>
                <a:cs typeface="Tahoma"/>
              </a:rPr>
              <a:t>n</a:t>
            </a:r>
            <a:r>
              <a:rPr sz="614" spc="51" dirty="0">
                <a:solidFill>
                  <a:srgbClr val="414042"/>
                </a:solidFill>
                <a:latin typeface="Tahoma"/>
                <a:cs typeface="Tahoma"/>
              </a:rPr>
              <a:t> </a:t>
            </a:r>
            <a:r>
              <a:rPr sz="614" spc="-112" dirty="0">
                <a:solidFill>
                  <a:srgbClr val="414042"/>
                </a:solidFill>
                <a:latin typeface="Tahoma"/>
                <a:cs typeface="Tahoma"/>
              </a:rPr>
              <a:t>by</a:t>
            </a:r>
            <a:r>
              <a:rPr sz="614" spc="58" dirty="0">
                <a:solidFill>
                  <a:srgbClr val="414042"/>
                </a:solidFill>
                <a:latin typeface="Tahoma"/>
                <a:cs typeface="Tahoma"/>
              </a:rPr>
              <a:t> </a:t>
            </a:r>
            <a:r>
              <a:rPr sz="614" spc="-116" dirty="0">
                <a:solidFill>
                  <a:srgbClr val="414042"/>
                </a:solidFill>
                <a:latin typeface="Tahoma"/>
                <a:cs typeface="Tahoma"/>
              </a:rPr>
              <a:t>e</a:t>
            </a:r>
            <a:r>
              <a:rPr sz="614" spc="-123" dirty="0">
                <a:solidFill>
                  <a:srgbClr val="414042"/>
                </a:solidFill>
                <a:latin typeface="Tahoma"/>
                <a:cs typeface="Tahoma"/>
              </a:rPr>
              <a:t>n</a:t>
            </a:r>
            <a:r>
              <a:rPr sz="614" spc="-95" dirty="0">
                <a:solidFill>
                  <a:srgbClr val="414042"/>
                </a:solidFill>
                <a:latin typeface="Tahoma"/>
                <a:cs typeface="Tahoma"/>
              </a:rPr>
              <a:t>s</a:t>
            </a:r>
            <a:r>
              <a:rPr sz="614" spc="-130" dirty="0">
                <a:solidFill>
                  <a:srgbClr val="414042"/>
                </a:solidFill>
                <a:latin typeface="Tahoma"/>
                <a:cs typeface="Tahoma"/>
              </a:rPr>
              <a:t>u</a:t>
            </a:r>
            <a:r>
              <a:rPr sz="614" spc="-85" dirty="0">
                <a:solidFill>
                  <a:srgbClr val="414042"/>
                </a:solidFill>
                <a:latin typeface="Tahoma"/>
                <a:cs typeface="Tahoma"/>
              </a:rPr>
              <a:t>r</a:t>
            </a:r>
            <a:r>
              <a:rPr sz="614" spc="-44" dirty="0">
                <a:solidFill>
                  <a:srgbClr val="414042"/>
                </a:solidFill>
                <a:latin typeface="Tahoma"/>
                <a:cs typeface="Tahoma"/>
              </a:rPr>
              <a:t>i</a:t>
            </a:r>
            <a:r>
              <a:rPr sz="614" spc="-99" dirty="0">
                <a:solidFill>
                  <a:srgbClr val="414042"/>
                </a:solidFill>
                <a:latin typeface="Tahoma"/>
                <a:cs typeface="Tahoma"/>
              </a:rPr>
              <a:t>ng  </a:t>
            </a:r>
            <a:r>
              <a:rPr sz="614" spc="-119" dirty="0">
                <a:solidFill>
                  <a:srgbClr val="414042"/>
                </a:solidFill>
                <a:latin typeface="Tahoma"/>
                <a:cs typeface="Tahoma"/>
              </a:rPr>
              <a:t>a</a:t>
            </a:r>
            <a:r>
              <a:rPr sz="614" spc="-55" dirty="0">
                <a:solidFill>
                  <a:srgbClr val="414042"/>
                </a:solidFill>
                <a:latin typeface="Tahoma"/>
                <a:cs typeface="Tahoma"/>
              </a:rPr>
              <a:t>l</a:t>
            </a:r>
            <a:r>
              <a:rPr sz="614" spc="-51" dirty="0">
                <a:solidFill>
                  <a:srgbClr val="414042"/>
                </a:solidFill>
                <a:latin typeface="Tahoma"/>
                <a:cs typeface="Tahoma"/>
              </a:rPr>
              <a:t>l</a:t>
            </a:r>
            <a:r>
              <a:rPr sz="614" spc="51" dirty="0">
                <a:solidFill>
                  <a:srgbClr val="414042"/>
                </a:solidFill>
                <a:latin typeface="Tahoma"/>
                <a:cs typeface="Tahoma"/>
              </a:rPr>
              <a:t> </a:t>
            </a:r>
            <a:r>
              <a:rPr sz="614" spc="-95"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123" dirty="0">
                <a:solidFill>
                  <a:srgbClr val="414042"/>
                </a:solidFill>
                <a:latin typeface="Tahoma"/>
                <a:cs typeface="Tahoma"/>
              </a:rPr>
              <a:t>n</a:t>
            </a:r>
            <a:r>
              <a:rPr sz="614" spc="-68" dirty="0">
                <a:solidFill>
                  <a:srgbClr val="414042"/>
                </a:solidFill>
                <a:latin typeface="Tahoma"/>
                <a:cs typeface="Tahoma"/>
              </a:rPr>
              <a:t>t</a:t>
            </a:r>
            <a:r>
              <a:rPr sz="614" spc="-95" dirty="0">
                <a:solidFill>
                  <a:srgbClr val="414042"/>
                </a:solidFill>
                <a:latin typeface="Tahoma"/>
                <a:cs typeface="Tahoma"/>
              </a:rPr>
              <a:t>s</a:t>
            </a:r>
            <a:r>
              <a:rPr sz="614" spc="55" dirty="0">
                <a:solidFill>
                  <a:srgbClr val="414042"/>
                </a:solidFill>
                <a:latin typeface="Tahoma"/>
                <a:cs typeface="Tahoma"/>
              </a:rPr>
              <a:t> </a:t>
            </a:r>
            <a:r>
              <a:rPr sz="614" spc="-123" dirty="0">
                <a:solidFill>
                  <a:srgbClr val="414042"/>
                </a:solidFill>
                <a:latin typeface="Tahoma"/>
                <a:cs typeface="Tahoma"/>
              </a:rPr>
              <a:t>und</a:t>
            </a:r>
            <a:r>
              <a:rPr sz="614" spc="-116" dirty="0">
                <a:solidFill>
                  <a:srgbClr val="414042"/>
                </a:solidFill>
                <a:latin typeface="Tahoma"/>
                <a:cs typeface="Tahoma"/>
              </a:rPr>
              <a:t>e</a:t>
            </a:r>
            <a:r>
              <a:rPr sz="614" spc="-85" dirty="0">
                <a:solidFill>
                  <a:srgbClr val="414042"/>
                </a:solidFill>
                <a:latin typeface="Tahoma"/>
                <a:cs typeface="Tahoma"/>
              </a:rPr>
              <a:t>r</a:t>
            </a:r>
            <a:r>
              <a:rPr sz="614" spc="-95" dirty="0">
                <a:solidFill>
                  <a:srgbClr val="414042"/>
                </a:solidFill>
                <a:latin typeface="Tahoma"/>
                <a:cs typeface="Tahoma"/>
              </a:rPr>
              <a:t>s</a:t>
            </a:r>
            <a:r>
              <a:rPr sz="614" spc="-75" dirty="0">
                <a:solidFill>
                  <a:srgbClr val="414042"/>
                </a:solidFill>
                <a:latin typeface="Tahoma"/>
                <a:cs typeface="Tahoma"/>
              </a:rPr>
              <a:t>t</a:t>
            </a:r>
            <a:r>
              <a:rPr sz="614" spc="-112" dirty="0">
                <a:solidFill>
                  <a:srgbClr val="414042"/>
                </a:solidFill>
                <a:latin typeface="Tahoma"/>
                <a:cs typeface="Tahoma"/>
              </a:rPr>
              <a:t>a</a:t>
            </a:r>
            <a:r>
              <a:rPr sz="614" spc="-123" dirty="0">
                <a:solidFill>
                  <a:srgbClr val="414042"/>
                </a:solidFill>
                <a:latin typeface="Tahoma"/>
                <a:cs typeface="Tahoma"/>
              </a:rPr>
              <a:t>n</a:t>
            </a:r>
            <a:r>
              <a:rPr sz="614" spc="-119" dirty="0">
                <a:solidFill>
                  <a:srgbClr val="414042"/>
                </a:solidFill>
                <a:latin typeface="Tahoma"/>
                <a:cs typeface="Tahoma"/>
              </a:rPr>
              <a:t>d</a:t>
            </a:r>
            <a:r>
              <a:rPr sz="614" spc="51" dirty="0">
                <a:solidFill>
                  <a:srgbClr val="414042"/>
                </a:solidFill>
                <a:latin typeface="Tahoma"/>
                <a:cs typeface="Tahoma"/>
              </a:rPr>
              <a:t> </a:t>
            </a:r>
            <a:r>
              <a:rPr sz="614" spc="-68" dirty="0">
                <a:solidFill>
                  <a:srgbClr val="414042"/>
                </a:solidFill>
                <a:latin typeface="Tahoma"/>
                <a:cs typeface="Tahoma"/>
              </a:rPr>
              <a:t>t</a:t>
            </a:r>
            <a:r>
              <a:rPr sz="614" spc="-123" dirty="0">
                <a:solidFill>
                  <a:srgbClr val="414042"/>
                </a:solidFill>
                <a:latin typeface="Tahoma"/>
                <a:cs typeface="Tahoma"/>
              </a:rPr>
              <a:t>h</a:t>
            </a:r>
            <a:r>
              <a:rPr sz="614" spc="-89" dirty="0">
                <a:solidFill>
                  <a:srgbClr val="414042"/>
                </a:solidFill>
                <a:latin typeface="Tahoma"/>
                <a:cs typeface="Tahoma"/>
              </a:rPr>
              <a:t>at  verbal</a:t>
            </a:r>
            <a:r>
              <a:rPr sz="614" spc="-55" dirty="0">
                <a:solidFill>
                  <a:srgbClr val="414042"/>
                </a:solidFill>
                <a:latin typeface="Tahoma"/>
                <a:cs typeface="Tahoma"/>
              </a:rPr>
              <a:t> </a:t>
            </a:r>
            <a:r>
              <a:rPr sz="614" spc="-102" dirty="0">
                <a:solidFill>
                  <a:srgbClr val="414042"/>
                </a:solidFill>
                <a:latin typeface="Tahoma"/>
                <a:cs typeface="Tahoma"/>
              </a:rPr>
              <a:t>and</a:t>
            </a:r>
            <a:r>
              <a:rPr sz="614" spc="-61" dirty="0">
                <a:solidFill>
                  <a:srgbClr val="414042"/>
                </a:solidFill>
                <a:latin typeface="Tahoma"/>
                <a:cs typeface="Tahoma"/>
              </a:rPr>
              <a:t> </a:t>
            </a:r>
            <a:r>
              <a:rPr sz="614" spc="-85" dirty="0">
                <a:solidFill>
                  <a:srgbClr val="414042"/>
                </a:solidFill>
                <a:latin typeface="Tahoma"/>
                <a:cs typeface="Tahoma"/>
              </a:rPr>
              <a:t>physical</a:t>
            </a:r>
            <a:r>
              <a:rPr sz="614" spc="-61" dirty="0">
                <a:solidFill>
                  <a:srgbClr val="414042"/>
                </a:solidFill>
                <a:latin typeface="Tahoma"/>
                <a:cs typeface="Tahoma"/>
              </a:rPr>
              <a:t> </a:t>
            </a:r>
            <a:r>
              <a:rPr sz="614" spc="-82" dirty="0">
                <a:solidFill>
                  <a:srgbClr val="414042"/>
                </a:solidFill>
                <a:latin typeface="Tahoma"/>
                <a:cs typeface="Tahoma"/>
              </a:rPr>
              <a:t>bullying</a:t>
            </a:r>
            <a:r>
              <a:rPr sz="614" spc="-58" dirty="0">
                <a:solidFill>
                  <a:srgbClr val="414042"/>
                </a:solidFill>
                <a:latin typeface="Tahoma"/>
                <a:cs typeface="Tahoma"/>
              </a:rPr>
              <a:t> </a:t>
            </a:r>
            <a:r>
              <a:rPr sz="614" spc="-89" dirty="0">
                <a:solidFill>
                  <a:srgbClr val="414042"/>
                </a:solidFill>
                <a:latin typeface="Tahoma"/>
                <a:cs typeface="Tahoma"/>
              </a:rPr>
              <a:t>are </a:t>
            </a:r>
            <a:r>
              <a:rPr sz="614" spc="-181" dirty="0">
                <a:solidFill>
                  <a:srgbClr val="414042"/>
                </a:solidFill>
                <a:latin typeface="Tahoma"/>
                <a:cs typeface="Tahoma"/>
              </a:rPr>
              <a:t> </a:t>
            </a:r>
            <a:r>
              <a:rPr sz="614" spc="-123" dirty="0">
                <a:solidFill>
                  <a:srgbClr val="414042"/>
                </a:solidFill>
                <a:latin typeface="Tahoma"/>
                <a:cs typeface="Tahoma"/>
              </a:rPr>
              <a:t>n</a:t>
            </a:r>
            <a:r>
              <a:rPr sz="614" spc="-126" dirty="0">
                <a:solidFill>
                  <a:srgbClr val="414042"/>
                </a:solidFill>
                <a:latin typeface="Tahoma"/>
                <a:cs typeface="Tahoma"/>
              </a:rPr>
              <a:t>o</a:t>
            </a:r>
            <a:r>
              <a:rPr sz="614" spc="-72" dirty="0">
                <a:solidFill>
                  <a:srgbClr val="414042"/>
                </a:solidFill>
                <a:latin typeface="Tahoma"/>
                <a:cs typeface="Tahoma"/>
              </a:rPr>
              <a:t>t</a:t>
            </a:r>
            <a:r>
              <a:rPr sz="614" spc="-65" dirty="0">
                <a:solidFill>
                  <a:srgbClr val="414042"/>
                </a:solidFill>
                <a:latin typeface="Tahoma"/>
                <a:cs typeface="Tahoma"/>
              </a:rPr>
              <a:t> </a:t>
            </a:r>
            <a:r>
              <a:rPr sz="614" spc="-119" dirty="0">
                <a:solidFill>
                  <a:srgbClr val="414042"/>
                </a:solidFill>
                <a:latin typeface="Tahoma"/>
                <a:cs typeface="Tahoma"/>
              </a:rPr>
              <a:t>a</a:t>
            </a:r>
            <a:r>
              <a:rPr sz="614" spc="-55" dirty="0">
                <a:solidFill>
                  <a:srgbClr val="414042"/>
                </a:solidFill>
                <a:latin typeface="Tahoma"/>
                <a:cs typeface="Tahoma"/>
              </a:rPr>
              <a:t>l</a:t>
            </a:r>
            <a:r>
              <a:rPr sz="614" spc="-44" dirty="0">
                <a:solidFill>
                  <a:srgbClr val="414042"/>
                </a:solidFill>
                <a:latin typeface="Tahoma"/>
                <a:cs typeface="Tahoma"/>
              </a:rPr>
              <a:t>l</a:t>
            </a:r>
            <a:r>
              <a:rPr sz="614" spc="-116" dirty="0">
                <a:solidFill>
                  <a:srgbClr val="414042"/>
                </a:solidFill>
                <a:latin typeface="Tahoma"/>
                <a:cs typeface="Tahoma"/>
              </a:rPr>
              <a:t>o</a:t>
            </a:r>
            <a:r>
              <a:rPr sz="614" spc="-164" dirty="0">
                <a:solidFill>
                  <a:srgbClr val="414042"/>
                </a:solidFill>
                <a:latin typeface="Tahoma"/>
                <a:cs typeface="Tahoma"/>
              </a:rPr>
              <a:t>w</a:t>
            </a:r>
            <a:r>
              <a:rPr sz="614" spc="-116" dirty="0">
                <a:solidFill>
                  <a:srgbClr val="414042"/>
                </a:solidFill>
                <a:latin typeface="Tahoma"/>
                <a:cs typeface="Tahoma"/>
              </a:rPr>
              <a:t>e</a:t>
            </a:r>
            <a:r>
              <a:rPr sz="614" spc="-102" dirty="0">
                <a:solidFill>
                  <a:srgbClr val="414042"/>
                </a:solidFill>
                <a:latin typeface="Tahoma"/>
                <a:cs typeface="Tahoma"/>
              </a:rPr>
              <a:t>d.</a:t>
            </a:r>
            <a:endParaRPr sz="614" dirty="0">
              <a:latin typeface="Tahoma"/>
              <a:cs typeface="Tahoma"/>
            </a:endParaRPr>
          </a:p>
        </p:txBody>
      </p:sp>
      <p:sp>
        <p:nvSpPr>
          <p:cNvPr id="171" name="object 171"/>
          <p:cNvSpPr/>
          <p:nvPr/>
        </p:nvSpPr>
        <p:spPr>
          <a:xfrm>
            <a:off x="5316682" y="6012873"/>
            <a:ext cx="61913" cy="174914"/>
          </a:xfrm>
          <a:custGeom>
            <a:avLst/>
            <a:gdLst/>
            <a:ahLst/>
            <a:cxnLst/>
            <a:rect l="l" t="t" r="r" b="b"/>
            <a:pathLst>
              <a:path w="90804" h="256540">
                <a:moveTo>
                  <a:pt x="90804" y="0"/>
                </a:moveTo>
                <a:lnTo>
                  <a:pt x="0" y="128270"/>
                </a:lnTo>
                <a:lnTo>
                  <a:pt x="90804" y="256540"/>
                </a:lnTo>
                <a:lnTo>
                  <a:pt x="90804" y="0"/>
                </a:lnTo>
                <a:close/>
              </a:path>
            </a:pathLst>
          </a:custGeom>
          <a:solidFill>
            <a:srgbClr val="0079C2"/>
          </a:solidFill>
        </p:spPr>
        <p:txBody>
          <a:bodyPr wrap="square" lIns="0" tIns="0" rIns="0" bIns="0" rtlCol="0"/>
          <a:lstStyle/>
          <a:p>
            <a:endParaRPr sz="1227" dirty="0"/>
          </a:p>
        </p:txBody>
      </p:sp>
      <p:sp>
        <p:nvSpPr>
          <p:cNvPr id="172" name="object 172"/>
          <p:cNvSpPr txBox="1"/>
          <p:nvPr/>
        </p:nvSpPr>
        <p:spPr>
          <a:xfrm>
            <a:off x="5472546" y="5863504"/>
            <a:ext cx="1246909" cy="378029"/>
          </a:xfrm>
          <a:prstGeom prst="rect">
            <a:avLst/>
          </a:prstGeom>
          <a:solidFill>
            <a:srgbClr val="009A66"/>
          </a:solidFill>
        </p:spPr>
        <p:txBody>
          <a:bodyPr vert="horz" wrap="square" lIns="0" tIns="866" rIns="0" bIns="0" rtlCol="0">
            <a:spAutoFit/>
          </a:bodyPr>
          <a:lstStyle/>
          <a:p>
            <a:pPr>
              <a:spcBef>
                <a:spcPts val="7"/>
              </a:spcBef>
            </a:pPr>
            <a:endParaRPr sz="784" dirty="0">
              <a:latin typeface="Times New Roman"/>
              <a:cs typeface="Times New Roman"/>
            </a:endParaRPr>
          </a:p>
          <a:p>
            <a:pPr marL="418656" marR="255003" indent="-169714">
              <a:lnSpc>
                <a:spcPts val="968"/>
              </a:lnSpc>
              <a:spcBef>
                <a:spcPts val="3"/>
              </a:spcBef>
            </a:pPr>
            <a:r>
              <a:rPr sz="818" b="1" spc="17" dirty="0">
                <a:solidFill>
                  <a:srgbClr val="FFFFFF"/>
                </a:solidFill>
                <a:latin typeface="Calibri"/>
                <a:cs typeface="Calibri"/>
              </a:rPr>
              <a:t>Ongoing</a:t>
            </a:r>
            <a:r>
              <a:rPr sz="818" b="1" spc="41" dirty="0">
                <a:solidFill>
                  <a:srgbClr val="FFFFFF"/>
                </a:solidFill>
                <a:latin typeface="Calibri"/>
                <a:cs typeface="Calibri"/>
              </a:rPr>
              <a:t> </a:t>
            </a:r>
            <a:r>
              <a:rPr sz="818" b="1" spc="14" dirty="0">
                <a:solidFill>
                  <a:srgbClr val="FFFFFF"/>
                </a:solidFill>
                <a:latin typeface="Calibri"/>
                <a:cs typeface="Calibri"/>
              </a:rPr>
              <a:t>Service </a:t>
            </a:r>
            <a:r>
              <a:rPr sz="818" b="1" spc="-173" dirty="0">
                <a:solidFill>
                  <a:srgbClr val="FFFFFF"/>
                </a:solidFill>
                <a:latin typeface="Calibri"/>
                <a:cs typeface="Calibri"/>
              </a:rPr>
              <a:t> </a:t>
            </a:r>
            <a:r>
              <a:rPr sz="818" b="1" spc="14" dirty="0">
                <a:solidFill>
                  <a:srgbClr val="FFFFFF"/>
                </a:solidFill>
                <a:latin typeface="Calibri"/>
                <a:cs typeface="Calibri"/>
              </a:rPr>
              <a:t>Provision</a:t>
            </a:r>
            <a:endParaRPr sz="818" dirty="0">
              <a:latin typeface="Calibri"/>
              <a:cs typeface="Calibri"/>
            </a:endParaRPr>
          </a:p>
        </p:txBody>
      </p:sp>
      <p:sp>
        <p:nvSpPr>
          <p:cNvPr id="173" name="object 173"/>
          <p:cNvSpPr/>
          <p:nvPr/>
        </p:nvSpPr>
        <p:spPr>
          <a:xfrm>
            <a:off x="6813405" y="6012873"/>
            <a:ext cx="61913" cy="174914"/>
          </a:xfrm>
          <a:custGeom>
            <a:avLst/>
            <a:gdLst/>
            <a:ahLst/>
            <a:cxnLst/>
            <a:rect l="l" t="t" r="r" b="b"/>
            <a:pathLst>
              <a:path w="90804" h="256540">
                <a:moveTo>
                  <a:pt x="0" y="0"/>
                </a:moveTo>
                <a:lnTo>
                  <a:pt x="0" y="256540"/>
                </a:lnTo>
                <a:lnTo>
                  <a:pt x="90805" y="128270"/>
                </a:lnTo>
                <a:lnTo>
                  <a:pt x="0" y="0"/>
                </a:lnTo>
                <a:close/>
              </a:path>
            </a:pathLst>
          </a:custGeom>
          <a:solidFill>
            <a:srgbClr val="DF393D"/>
          </a:solidFill>
        </p:spPr>
        <p:txBody>
          <a:bodyPr wrap="square" lIns="0" tIns="0" rIns="0" bIns="0" rtlCol="0"/>
          <a:lstStyle/>
          <a:p>
            <a:endParaRPr sz="1227" dirty="0"/>
          </a:p>
        </p:txBody>
      </p:sp>
      <p:grpSp>
        <p:nvGrpSpPr>
          <p:cNvPr id="174" name="object 174"/>
          <p:cNvGrpSpPr/>
          <p:nvPr/>
        </p:nvGrpSpPr>
        <p:grpSpPr>
          <a:xfrm>
            <a:off x="6964072" y="5821072"/>
            <a:ext cx="991033" cy="574964"/>
            <a:chOff x="9045572" y="8537572"/>
            <a:chExt cx="1453515" cy="843280"/>
          </a:xfrm>
        </p:grpSpPr>
        <p:sp>
          <p:nvSpPr>
            <p:cNvPr id="175" name="object 175"/>
            <p:cNvSpPr/>
            <p:nvPr/>
          </p:nvSpPr>
          <p:spPr>
            <a:xfrm>
              <a:off x="9124314" y="8605519"/>
              <a:ext cx="1368425" cy="768985"/>
            </a:xfrm>
            <a:custGeom>
              <a:avLst/>
              <a:gdLst/>
              <a:ahLst/>
              <a:cxnLst/>
              <a:rect l="l" t="t" r="r" b="b"/>
              <a:pathLst>
                <a:path w="1368425" h="768984">
                  <a:moveTo>
                    <a:pt x="0" y="0"/>
                  </a:moveTo>
                  <a:lnTo>
                    <a:pt x="0" y="768984"/>
                  </a:lnTo>
                  <a:lnTo>
                    <a:pt x="1299845" y="768984"/>
                  </a:lnTo>
                  <a:lnTo>
                    <a:pt x="1368425" y="700404"/>
                  </a:lnTo>
                  <a:lnTo>
                    <a:pt x="1368425" y="0"/>
                  </a:lnTo>
                  <a:lnTo>
                    <a:pt x="0" y="0"/>
                  </a:lnTo>
                  <a:close/>
                </a:path>
              </a:pathLst>
            </a:custGeom>
            <a:ln w="12700">
              <a:solidFill>
                <a:srgbClr val="C6C7C9"/>
              </a:solidFill>
            </a:ln>
          </p:spPr>
          <p:txBody>
            <a:bodyPr wrap="square" lIns="0" tIns="0" rIns="0" bIns="0" rtlCol="0"/>
            <a:lstStyle/>
            <a:p>
              <a:endParaRPr sz="1227" dirty="0"/>
            </a:p>
          </p:txBody>
        </p:sp>
        <p:pic>
          <p:nvPicPr>
            <p:cNvPr id="176" name="object 176"/>
            <p:cNvPicPr/>
            <p:nvPr/>
          </p:nvPicPr>
          <p:blipFill>
            <a:blip r:embed="rId5" cstate="print"/>
            <a:stretch>
              <a:fillRect/>
            </a:stretch>
          </p:blipFill>
          <p:spPr>
            <a:xfrm>
              <a:off x="9045572" y="8537572"/>
              <a:ext cx="160019" cy="160019"/>
            </a:xfrm>
            <a:prstGeom prst="rect">
              <a:avLst/>
            </a:prstGeom>
          </p:spPr>
        </p:pic>
      </p:grpSp>
      <p:sp>
        <p:nvSpPr>
          <p:cNvPr id="177" name="object 177"/>
          <p:cNvSpPr txBox="1"/>
          <p:nvPr/>
        </p:nvSpPr>
        <p:spPr>
          <a:xfrm>
            <a:off x="7091102" y="5935980"/>
            <a:ext cx="714808" cy="386359"/>
          </a:xfrm>
          <a:prstGeom prst="rect">
            <a:avLst/>
          </a:prstGeom>
        </p:spPr>
        <p:txBody>
          <a:bodyPr vert="horz" wrap="square" lIns="0" tIns="8226" rIns="0" bIns="0" rtlCol="0">
            <a:spAutoFit/>
          </a:bodyPr>
          <a:lstStyle/>
          <a:p>
            <a:pPr marL="8659" marR="3464">
              <a:lnSpc>
                <a:spcPct val="100400"/>
              </a:lnSpc>
              <a:spcBef>
                <a:spcPts val="65"/>
              </a:spcBef>
            </a:pPr>
            <a:r>
              <a:rPr sz="614" spc="-130" dirty="0">
                <a:solidFill>
                  <a:srgbClr val="414042"/>
                </a:solidFill>
                <a:latin typeface="Tahoma"/>
                <a:cs typeface="Tahoma"/>
              </a:rPr>
              <a:t>A</a:t>
            </a:r>
            <a:r>
              <a:rPr sz="614" spc="-65" dirty="0">
                <a:solidFill>
                  <a:srgbClr val="414042"/>
                </a:solidFill>
                <a:latin typeface="Tahoma"/>
                <a:cs typeface="Tahoma"/>
              </a:rPr>
              <a:t> </a:t>
            </a:r>
            <a:r>
              <a:rPr sz="614" spc="-102" dirty="0">
                <a:solidFill>
                  <a:srgbClr val="414042"/>
                </a:solidFill>
                <a:latin typeface="Tahoma"/>
                <a:cs typeface="Tahoma"/>
              </a:rPr>
              <a:t>s</a:t>
            </a:r>
            <a:r>
              <a:rPr sz="614" spc="-75" dirty="0">
                <a:solidFill>
                  <a:srgbClr val="414042"/>
                </a:solidFill>
                <a:latin typeface="Tahoma"/>
                <a:cs typeface="Tahoma"/>
              </a:rPr>
              <a:t>t</a:t>
            </a:r>
            <a:r>
              <a:rPr sz="614" spc="-112" dirty="0">
                <a:solidFill>
                  <a:srgbClr val="414042"/>
                </a:solidFill>
                <a:latin typeface="Tahoma"/>
                <a:cs typeface="Tahoma"/>
              </a:rPr>
              <a:t>a</a:t>
            </a:r>
            <a:r>
              <a:rPr sz="614" spc="-75" dirty="0">
                <a:solidFill>
                  <a:srgbClr val="414042"/>
                </a:solidFill>
                <a:latin typeface="Tahoma"/>
                <a:cs typeface="Tahoma"/>
              </a:rPr>
              <a:t>f</a:t>
            </a:r>
            <a:r>
              <a:rPr sz="614" spc="-68" dirty="0">
                <a:solidFill>
                  <a:srgbClr val="414042"/>
                </a:solidFill>
                <a:latin typeface="Tahoma"/>
                <a:cs typeface="Tahoma"/>
              </a:rPr>
              <a:t>f</a:t>
            </a:r>
            <a:r>
              <a:rPr sz="614" spc="65" dirty="0">
                <a:solidFill>
                  <a:srgbClr val="414042"/>
                </a:solidFill>
                <a:latin typeface="Tahoma"/>
                <a:cs typeface="Tahoma"/>
              </a:rPr>
              <a:t> </a:t>
            </a:r>
            <a:r>
              <a:rPr sz="614" spc="-130" dirty="0">
                <a:solidFill>
                  <a:srgbClr val="414042"/>
                </a:solidFill>
                <a:latin typeface="Tahoma"/>
                <a:cs typeface="Tahoma"/>
              </a:rPr>
              <a:t>p</a:t>
            </a:r>
            <a:r>
              <a:rPr sz="614" spc="-116" dirty="0">
                <a:solidFill>
                  <a:srgbClr val="414042"/>
                </a:solidFill>
                <a:latin typeface="Tahoma"/>
                <a:cs typeface="Tahoma"/>
              </a:rPr>
              <a:t>e</a:t>
            </a:r>
            <a:r>
              <a:rPr sz="614" spc="-85" dirty="0">
                <a:solidFill>
                  <a:srgbClr val="414042"/>
                </a:solidFill>
                <a:latin typeface="Tahoma"/>
                <a:cs typeface="Tahoma"/>
              </a:rPr>
              <a:t>r</a:t>
            </a:r>
            <a:r>
              <a:rPr sz="614" spc="-95"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51" dirty="0">
                <a:solidFill>
                  <a:srgbClr val="414042"/>
                </a:solidFill>
                <a:latin typeface="Tahoma"/>
                <a:cs typeface="Tahoma"/>
              </a:rPr>
              <a:t> </a:t>
            </a:r>
            <a:r>
              <a:rPr sz="614" spc="-123" dirty="0">
                <a:solidFill>
                  <a:srgbClr val="414042"/>
                </a:solidFill>
                <a:latin typeface="Tahoma"/>
                <a:cs typeface="Tahoma"/>
              </a:rPr>
              <a:t>d</a:t>
            </a:r>
            <a:r>
              <a:rPr sz="614" spc="-116" dirty="0">
                <a:solidFill>
                  <a:srgbClr val="414042"/>
                </a:solidFill>
                <a:latin typeface="Tahoma"/>
                <a:cs typeface="Tahoma"/>
              </a:rPr>
              <a:t>o</a:t>
            </a:r>
            <a:r>
              <a:rPr sz="614" spc="-123" dirty="0">
                <a:solidFill>
                  <a:srgbClr val="414042"/>
                </a:solidFill>
                <a:latin typeface="Tahoma"/>
                <a:cs typeface="Tahoma"/>
              </a:rPr>
              <a:t>e</a:t>
            </a:r>
            <a:r>
              <a:rPr sz="614" spc="-95" dirty="0">
                <a:solidFill>
                  <a:srgbClr val="414042"/>
                </a:solidFill>
                <a:latin typeface="Tahoma"/>
                <a:cs typeface="Tahoma"/>
              </a:rPr>
              <a:t>s</a:t>
            </a:r>
            <a:r>
              <a:rPr sz="614" spc="61" dirty="0">
                <a:solidFill>
                  <a:srgbClr val="414042"/>
                </a:solidFill>
                <a:latin typeface="Tahoma"/>
                <a:cs typeface="Tahoma"/>
              </a:rPr>
              <a:t> </a:t>
            </a:r>
            <a:r>
              <a:rPr sz="614" spc="-130" dirty="0">
                <a:solidFill>
                  <a:srgbClr val="414042"/>
                </a:solidFill>
                <a:latin typeface="Tahoma"/>
                <a:cs typeface="Tahoma"/>
              </a:rPr>
              <a:t>n</a:t>
            </a:r>
            <a:r>
              <a:rPr sz="614" spc="-116" dirty="0">
                <a:solidFill>
                  <a:srgbClr val="414042"/>
                </a:solidFill>
                <a:latin typeface="Tahoma"/>
                <a:cs typeface="Tahoma"/>
              </a:rPr>
              <a:t>o</a:t>
            </a:r>
            <a:r>
              <a:rPr sz="614" spc="-72" dirty="0">
                <a:solidFill>
                  <a:srgbClr val="414042"/>
                </a:solidFill>
                <a:latin typeface="Tahoma"/>
                <a:cs typeface="Tahoma"/>
              </a:rPr>
              <a:t>t</a:t>
            </a:r>
            <a:r>
              <a:rPr sz="614" spc="58" dirty="0">
                <a:solidFill>
                  <a:srgbClr val="414042"/>
                </a:solidFill>
                <a:latin typeface="Tahoma"/>
                <a:cs typeface="Tahoma"/>
              </a:rPr>
              <a:t> </a:t>
            </a:r>
            <a:r>
              <a:rPr sz="614" spc="-75" dirty="0">
                <a:solidFill>
                  <a:srgbClr val="414042"/>
                </a:solidFill>
                <a:latin typeface="Tahoma"/>
                <a:cs typeface="Tahoma"/>
              </a:rPr>
              <a:t>t</a:t>
            </a:r>
            <a:r>
              <a:rPr sz="614" spc="-119" dirty="0">
                <a:solidFill>
                  <a:srgbClr val="414042"/>
                </a:solidFill>
                <a:latin typeface="Tahoma"/>
                <a:cs typeface="Tahoma"/>
              </a:rPr>
              <a:t>a</a:t>
            </a:r>
            <a:r>
              <a:rPr sz="614" spc="-106" dirty="0">
                <a:solidFill>
                  <a:srgbClr val="414042"/>
                </a:solidFill>
                <a:latin typeface="Tahoma"/>
                <a:cs typeface="Tahoma"/>
              </a:rPr>
              <a:t>k</a:t>
            </a:r>
            <a:r>
              <a:rPr sz="614" spc="-85" dirty="0">
                <a:solidFill>
                  <a:srgbClr val="414042"/>
                </a:solidFill>
                <a:latin typeface="Tahoma"/>
                <a:cs typeface="Tahoma"/>
              </a:rPr>
              <a:t>e  </a:t>
            </a:r>
            <a:r>
              <a:rPr sz="614" spc="-95" dirty="0">
                <a:solidFill>
                  <a:srgbClr val="414042"/>
                </a:solidFill>
                <a:latin typeface="Tahoma"/>
                <a:cs typeface="Tahoma"/>
              </a:rPr>
              <a:t>a</a:t>
            </a:r>
            <a:r>
              <a:rPr sz="614" spc="-72" dirty="0">
                <a:solidFill>
                  <a:srgbClr val="414042"/>
                </a:solidFill>
                <a:latin typeface="Tahoma"/>
                <a:cs typeface="Tahoma"/>
              </a:rPr>
              <a:t> t</a:t>
            </a:r>
            <a:r>
              <a:rPr sz="614" spc="-68" dirty="0">
                <a:solidFill>
                  <a:srgbClr val="414042"/>
                </a:solidFill>
                <a:latin typeface="Tahoma"/>
                <a:cs typeface="Tahoma"/>
              </a:rPr>
              <a:t>r</a:t>
            </a:r>
            <a:r>
              <a:rPr sz="614" spc="-106" dirty="0">
                <a:solidFill>
                  <a:srgbClr val="414042"/>
                </a:solidFill>
                <a:latin typeface="Tahoma"/>
                <a:cs typeface="Tahoma"/>
              </a:rPr>
              <a:t>an</a:t>
            </a:r>
            <a:r>
              <a:rPr sz="614" spc="-92" dirty="0">
                <a:solidFill>
                  <a:srgbClr val="414042"/>
                </a:solidFill>
                <a:latin typeface="Tahoma"/>
                <a:cs typeface="Tahoma"/>
              </a:rPr>
              <a:t>s</a:t>
            </a:r>
            <a:r>
              <a:rPr sz="614" spc="-106" dirty="0">
                <a:solidFill>
                  <a:srgbClr val="414042"/>
                </a:solidFill>
                <a:latin typeface="Tahoma"/>
                <a:cs typeface="Tahoma"/>
              </a:rPr>
              <a:t>gende</a:t>
            </a:r>
            <a:r>
              <a:rPr sz="614" spc="-65" dirty="0">
                <a:solidFill>
                  <a:srgbClr val="414042"/>
                </a:solidFill>
                <a:latin typeface="Tahoma"/>
                <a:cs typeface="Tahoma"/>
              </a:rPr>
              <a:t>r </a:t>
            </a:r>
            <a:r>
              <a:rPr sz="614" spc="-95" dirty="0">
                <a:solidFill>
                  <a:srgbClr val="414042"/>
                </a:solidFill>
                <a:latin typeface="Tahoma"/>
                <a:cs typeface="Tahoma"/>
              </a:rPr>
              <a:t>c</a:t>
            </a:r>
            <a:r>
              <a:rPr sz="614" spc="-44" dirty="0">
                <a:solidFill>
                  <a:srgbClr val="414042"/>
                </a:solidFill>
                <a:latin typeface="Tahoma"/>
                <a:cs typeface="Tahoma"/>
              </a:rPr>
              <a:t>li</a:t>
            </a:r>
            <a:r>
              <a:rPr sz="614" spc="-106" dirty="0">
                <a:solidFill>
                  <a:srgbClr val="414042"/>
                </a:solidFill>
                <a:latin typeface="Tahoma"/>
                <a:cs typeface="Tahoma"/>
              </a:rPr>
              <a:t>en</a:t>
            </a:r>
            <a:r>
              <a:rPr sz="614" spc="-72" dirty="0">
                <a:solidFill>
                  <a:srgbClr val="414042"/>
                </a:solidFill>
                <a:latin typeface="Tahoma"/>
                <a:cs typeface="Tahoma"/>
              </a:rPr>
              <a:t>t</a:t>
            </a:r>
            <a:r>
              <a:rPr sz="614" spc="-41" dirty="0">
                <a:solidFill>
                  <a:srgbClr val="414042"/>
                </a:solidFill>
                <a:latin typeface="Tahoma"/>
                <a:cs typeface="Tahoma"/>
              </a:rPr>
              <a:t>’</a:t>
            </a:r>
            <a:r>
              <a:rPr sz="614" spc="-82" dirty="0">
                <a:solidFill>
                  <a:srgbClr val="414042"/>
                </a:solidFill>
                <a:latin typeface="Tahoma"/>
                <a:cs typeface="Tahoma"/>
              </a:rPr>
              <a:t>s</a:t>
            </a:r>
            <a:r>
              <a:rPr sz="614" spc="-68" dirty="0">
                <a:solidFill>
                  <a:srgbClr val="414042"/>
                </a:solidFill>
                <a:latin typeface="Tahoma"/>
                <a:cs typeface="Tahoma"/>
              </a:rPr>
              <a:t> </a:t>
            </a:r>
            <a:r>
              <a:rPr sz="614" spc="-92" dirty="0">
                <a:solidFill>
                  <a:srgbClr val="414042"/>
                </a:solidFill>
                <a:latin typeface="Tahoma"/>
                <a:cs typeface="Tahoma"/>
              </a:rPr>
              <a:t>safe</a:t>
            </a:r>
            <a:r>
              <a:rPr sz="614" spc="-65" dirty="0">
                <a:solidFill>
                  <a:srgbClr val="414042"/>
                </a:solidFill>
                <a:latin typeface="Tahoma"/>
                <a:cs typeface="Tahoma"/>
              </a:rPr>
              <a:t>ty  </a:t>
            </a:r>
            <a:r>
              <a:rPr sz="614" spc="-106" dirty="0">
                <a:solidFill>
                  <a:srgbClr val="414042"/>
                </a:solidFill>
                <a:latin typeface="Tahoma"/>
                <a:cs typeface="Tahoma"/>
              </a:rPr>
              <a:t>c</a:t>
            </a:r>
            <a:r>
              <a:rPr sz="614" spc="-116" dirty="0">
                <a:solidFill>
                  <a:srgbClr val="414042"/>
                </a:solidFill>
                <a:latin typeface="Tahoma"/>
                <a:cs typeface="Tahoma"/>
              </a:rPr>
              <a:t>o</a:t>
            </a:r>
            <a:r>
              <a:rPr sz="614" spc="-123" dirty="0">
                <a:solidFill>
                  <a:srgbClr val="414042"/>
                </a:solidFill>
                <a:latin typeface="Tahoma"/>
                <a:cs typeface="Tahoma"/>
              </a:rPr>
              <a:t>n</a:t>
            </a:r>
            <a:r>
              <a:rPr sz="614" spc="-106" dirty="0">
                <a:solidFill>
                  <a:srgbClr val="414042"/>
                </a:solidFill>
                <a:latin typeface="Tahoma"/>
                <a:cs typeface="Tahoma"/>
              </a:rPr>
              <a:t>c</a:t>
            </a:r>
            <a:r>
              <a:rPr sz="614" spc="-95" dirty="0">
                <a:solidFill>
                  <a:srgbClr val="414042"/>
                </a:solidFill>
                <a:latin typeface="Tahoma"/>
                <a:cs typeface="Tahoma"/>
              </a:rPr>
              <a:t>er</a:t>
            </a:r>
            <a:r>
              <a:rPr sz="614" spc="-123" dirty="0">
                <a:solidFill>
                  <a:srgbClr val="414042"/>
                </a:solidFill>
                <a:latin typeface="Tahoma"/>
                <a:cs typeface="Tahoma"/>
              </a:rPr>
              <a:t>n</a:t>
            </a:r>
            <a:r>
              <a:rPr sz="614" spc="-95" dirty="0">
                <a:solidFill>
                  <a:srgbClr val="414042"/>
                </a:solidFill>
                <a:latin typeface="Tahoma"/>
                <a:cs typeface="Tahoma"/>
              </a:rPr>
              <a:t>s</a:t>
            </a:r>
            <a:r>
              <a:rPr sz="614" spc="-20" dirty="0">
                <a:solidFill>
                  <a:srgbClr val="414042"/>
                </a:solidFill>
                <a:latin typeface="Tahoma"/>
                <a:cs typeface="Tahoma"/>
              </a:rPr>
              <a:t> </a:t>
            </a:r>
            <a:r>
              <a:rPr sz="614" spc="-95" dirty="0">
                <a:solidFill>
                  <a:srgbClr val="414042"/>
                </a:solidFill>
                <a:latin typeface="Tahoma"/>
                <a:cs typeface="Tahoma"/>
              </a:rPr>
              <a:t>s</a:t>
            </a:r>
            <a:r>
              <a:rPr sz="614" spc="-102" dirty="0">
                <a:solidFill>
                  <a:srgbClr val="414042"/>
                </a:solidFill>
                <a:latin typeface="Tahoma"/>
                <a:cs typeface="Tahoma"/>
              </a:rPr>
              <a:t>er</a:t>
            </a:r>
            <a:r>
              <a:rPr sz="614" spc="-44" dirty="0">
                <a:solidFill>
                  <a:srgbClr val="414042"/>
                </a:solidFill>
                <a:latin typeface="Tahoma"/>
                <a:cs typeface="Tahoma"/>
              </a:rPr>
              <a:t>i</a:t>
            </a:r>
            <a:r>
              <a:rPr sz="614" spc="-116" dirty="0">
                <a:solidFill>
                  <a:srgbClr val="414042"/>
                </a:solidFill>
                <a:latin typeface="Tahoma"/>
                <a:cs typeface="Tahoma"/>
              </a:rPr>
              <a:t>o</a:t>
            </a:r>
            <a:r>
              <a:rPr sz="614" spc="-123" dirty="0">
                <a:solidFill>
                  <a:srgbClr val="414042"/>
                </a:solidFill>
                <a:latin typeface="Tahoma"/>
                <a:cs typeface="Tahoma"/>
              </a:rPr>
              <a:t>u</a:t>
            </a:r>
            <a:r>
              <a:rPr sz="614" spc="-102" dirty="0">
                <a:solidFill>
                  <a:srgbClr val="414042"/>
                </a:solidFill>
                <a:latin typeface="Tahoma"/>
                <a:cs typeface="Tahoma"/>
              </a:rPr>
              <a:t>s</a:t>
            </a:r>
            <a:r>
              <a:rPr sz="614" spc="-55" dirty="0">
                <a:solidFill>
                  <a:srgbClr val="414042"/>
                </a:solidFill>
                <a:latin typeface="Tahoma"/>
                <a:cs typeface="Tahoma"/>
              </a:rPr>
              <a:t>l</a:t>
            </a:r>
            <a:r>
              <a:rPr sz="614" spc="-109" dirty="0">
                <a:solidFill>
                  <a:srgbClr val="414042"/>
                </a:solidFill>
                <a:latin typeface="Tahoma"/>
                <a:cs typeface="Tahoma"/>
              </a:rPr>
              <a:t>y</a:t>
            </a:r>
            <a:r>
              <a:rPr sz="614" spc="-17" dirty="0">
                <a:solidFill>
                  <a:srgbClr val="414042"/>
                </a:solidFill>
                <a:latin typeface="Tahoma"/>
                <a:cs typeface="Tahoma"/>
              </a:rPr>
              <a:t> </a:t>
            </a:r>
            <a:r>
              <a:rPr sz="614" spc="-112" dirty="0">
                <a:solidFill>
                  <a:srgbClr val="414042"/>
                </a:solidFill>
                <a:latin typeface="Tahoma"/>
                <a:cs typeface="Tahoma"/>
              </a:rPr>
              <a:t>a</a:t>
            </a:r>
            <a:r>
              <a:rPr sz="614" spc="-123" dirty="0">
                <a:solidFill>
                  <a:srgbClr val="414042"/>
                </a:solidFill>
                <a:latin typeface="Tahoma"/>
                <a:cs typeface="Tahoma"/>
              </a:rPr>
              <a:t>n</a:t>
            </a:r>
            <a:r>
              <a:rPr sz="614" spc="-119" dirty="0">
                <a:solidFill>
                  <a:srgbClr val="414042"/>
                </a:solidFill>
                <a:latin typeface="Tahoma"/>
                <a:cs typeface="Tahoma"/>
              </a:rPr>
              <a:t>d</a:t>
            </a:r>
            <a:r>
              <a:rPr sz="614" spc="-14" dirty="0">
                <a:solidFill>
                  <a:srgbClr val="414042"/>
                </a:solidFill>
                <a:latin typeface="Tahoma"/>
                <a:cs typeface="Tahoma"/>
              </a:rPr>
              <a:t> </a:t>
            </a:r>
            <a:r>
              <a:rPr sz="614" spc="-65" dirty="0">
                <a:solidFill>
                  <a:srgbClr val="414042"/>
                </a:solidFill>
                <a:latin typeface="Tahoma"/>
                <a:cs typeface="Tahoma"/>
              </a:rPr>
              <a:t>f</a:t>
            </a:r>
            <a:r>
              <a:rPr sz="614" spc="-119" dirty="0">
                <a:solidFill>
                  <a:srgbClr val="414042"/>
                </a:solidFill>
                <a:latin typeface="Tahoma"/>
                <a:cs typeface="Tahoma"/>
              </a:rPr>
              <a:t>a</a:t>
            </a:r>
            <a:r>
              <a:rPr sz="614" spc="-55" dirty="0">
                <a:solidFill>
                  <a:srgbClr val="414042"/>
                </a:solidFill>
                <a:latin typeface="Tahoma"/>
                <a:cs typeface="Tahoma"/>
              </a:rPr>
              <a:t>i</a:t>
            </a:r>
            <a:r>
              <a:rPr sz="614" spc="-44" dirty="0">
                <a:solidFill>
                  <a:srgbClr val="414042"/>
                </a:solidFill>
                <a:latin typeface="Tahoma"/>
                <a:cs typeface="Tahoma"/>
              </a:rPr>
              <a:t>l</a:t>
            </a:r>
            <a:r>
              <a:rPr sz="614" spc="-95" dirty="0">
                <a:solidFill>
                  <a:srgbClr val="414042"/>
                </a:solidFill>
                <a:latin typeface="Tahoma"/>
                <a:cs typeface="Tahoma"/>
              </a:rPr>
              <a:t>s</a:t>
            </a:r>
            <a:r>
              <a:rPr sz="614" spc="-20" dirty="0">
                <a:solidFill>
                  <a:srgbClr val="414042"/>
                </a:solidFill>
                <a:latin typeface="Tahoma"/>
                <a:cs typeface="Tahoma"/>
              </a:rPr>
              <a:t> </a:t>
            </a:r>
            <a:r>
              <a:rPr sz="614" spc="-85" dirty="0">
                <a:solidFill>
                  <a:srgbClr val="414042"/>
                </a:solidFill>
                <a:latin typeface="Tahoma"/>
                <a:cs typeface="Tahoma"/>
              </a:rPr>
              <a:t>to  </a:t>
            </a:r>
            <a:r>
              <a:rPr sz="614" spc="-119" dirty="0">
                <a:solidFill>
                  <a:srgbClr val="414042"/>
                </a:solidFill>
                <a:latin typeface="Tahoma"/>
                <a:cs typeface="Tahoma"/>
              </a:rPr>
              <a:t>ad</a:t>
            </a:r>
            <a:r>
              <a:rPr sz="614" spc="-123" dirty="0">
                <a:solidFill>
                  <a:srgbClr val="414042"/>
                </a:solidFill>
                <a:latin typeface="Tahoma"/>
                <a:cs typeface="Tahoma"/>
              </a:rPr>
              <a:t>d</a:t>
            </a:r>
            <a:r>
              <a:rPr sz="614" spc="-78" dirty="0">
                <a:solidFill>
                  <a:srgbClr val="414042"/>
                </a:solidFill>
                <a:latin typeface="Tahoma"/>
                <a:cs typeface="Tahoma"/>
              </a:rPr>
              <a:t>r</a:t>
            </a:r>
            <a:r>
              <a:rPr sz="614" spc="-123" dirty="0">
                <a:solidFill>
                  <a:srgbClr val="414042"/>
                </a:solidFill>
                <a:latin typeface="Tahoma"/>
                <a:cs typeface="Tahoma"/>
              </a:rPr>
              <a:t>e</a:t>
            </a:r>
            <a:r>
              <a:rPr sz="614" spc="-95" dirty="0">
                <a:solidFill>
                  <a:srgbClr val="414042"/>
                </a:solidFill>
                <a:latin typeface="Tahoma"/>
                <a:cs typeface="Tahoma"/>
              </a:rPr>
              <a:t>ss</a:t>
            </a:r>
            <a:r>
              <a:rPr sz="614" spc="-68" dirty="0">
                <a:solidFill>
                  <a:srgbClr val="414042"/>
                </a:solidFill>
                <a:latin typeface="Tahoma"/>
                <a:cs typeface="Tahoma"/>
              </a:rPr>
              <a:t> t</a:t>
            </a:r>
            <a:r>
              <a:rPr sz="614" spc="-123" dirty="0">
                <a:solidFill>
                  <a:srgbClr val="414042"/>
                </a:solidFill>
                <a:latin typeface="Tahoma"/>
                <a:cs typeface="Tahoma"/>
              </a:rPr>
              <a:t>h</a:t>
            </a:r>
            <a:r>
              <a:rPr sz="614" spc="-116" dirty="0">
                <a:solidFill>
                  <a:srgbClr val="414042"/>
                </a:solidFill>
                <a:latin typeface="Tahoma"/>
                <a:cs typeface="Tahoma"/>
              </a:rPr>
              <a:t>e</a:t>
            </a:r>
            <a:r>
              <a:rPr sz="614" spc="-184" dirty="0">
                <a:solidFill>
                  <a:srgbClr val="414042"/>
                </a:solidFill>
                <a:latin typeface="Tahoma"/>
                <a:cs typeface="Tahoma"/>
              </a:rPr>
              <a:t>m</a:t>
            </a:r>
            <a:r>
              <a:rPr sz="614" spc="-65" dirty="0">
                <a:solidFill>
                  <a:srgbClr val="414042"/>
                </a:solidFill>
                <a:latin typeface="Tahoma"/>
                <a:cs typeface="Tahoma"/>
              </a:rPr>
              <a:t>.</a:t>
            </a:r>
            <a:endParaRPr sz="614" dirty="0">
              <a:latin typeface="Tahoma"/>
              <a:cs typeface="Tahoma"/>
            </a:endParaRPr>
          </a:p>
        </p:txBody>
      </p:sp>
      <p:grpSp>
        <p:nvGrpSpPr>
          <p:cNvPr id="178" name="object 178"/>
          <p:cNvGrpSpPr/>
          <p:nvPr/>
        </p:nvGrpSpPr>
        <p:grpSpPr>
          <a:xfrm>
            <a:off x="8005328" y="5821072"/>
            <a:ext cx="992332" cy="574964"/>
            <a:chOff x="10572748" y="8537572"/>
            <a:chExt cx="1455420" cy="843280"/>
          </a:xfrm>
        </p:grpSpPr>
        <p:sp>
          <p:nvSpPr>
            <p:cNvPr id="179" name="object 179"/>
            <p:cNvSpPr/>
            <p:nvPr/>
          </p:nvSpPr>
          <p:spPr>
            <a:xfrm>
              <a:off x="10654030" y="8605519"/>
              <a:ext cx="1367790" cy="768985"/>
            </a:xfrm>
            <a:custGeom>
              <a:avLst/>
              <a:gdLst/>
              <a:ahLst/>
              <a:cxnLst/>
              <a:rect l="l" t="t" r="r" b="b"/>
              <a:pathLst>
                <a:path w="1367790" h="768984">
                  <a:moveTo>
                    <a:pt x="0" y="0"/>
                  </a:moveTo>
                  <a:lnTo>
                    <a:pt x="0" y="768984"/>
                  </a:lnTo>
                  <a:lnTo>
                    <a:pt x="1299210" y="768984"/>
                  </a:lnTo>
                  <a:lnTo>
                    <a:pt x="1367790" y="700404"/>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80" name="object 180"/>
            <p:cNvPicPr/>
            <p:nvPr/>
          </p:nvPicPr>
          <p:blipFill>
            <a:blip r:embed="rId5" cstate="print"/>
            <a:stretch>
              <a:fillRect/>
            </a:stretch>
          </p:blipFill>
          <p:spPr>
            <a:xfrm>
              <a:off x="10572748" y="8537572"/>
              <a:ext cx="160019" cy="160019"/>
            </a:xfrm>
            <a:prstGeom prst="rect">
              <a:avLst/>
            </a:prstGeom>
          </p:spPr>
        </p:pic>
      </p:grpSp>
      <p:sp>
        <p:nvSpPr>
          <p:cNvPr id="181" name="object 181"/>
          <p:cNvSpPr txBox="1"/>
          <p:nvPr/>
        </p:nvSpPr>
        <p:spPr>
          <a:xfrm>
            <a:off x="8134248" y="5935980"/>
            <a:ext cx="776720" cy="386359"/>
          </a:xfrm>
          <a:prstGeom prst="rect">
            <a:avLst/>
          </a:prstGeom>
        </p:spPr>
        <p:txBody>
          <a:bodyPr vert="horz" wrap="square" lIns="0" tIns="8226" rIns="0" bIns="0" rtlCol="0">
            <a:spAutoFit/>
          </a:bodyPr>
          <a:lstStyle/>
          <a:p>
            <a:pPr marL="8659" marR="3464">
              <a:lnSpc>
                <a:spcPct val="100400"/>
              </a:lnSpc>
              <a:spcBef>
                <a:spcPts val="65"/>
              </a:spcBef>
            </a:pPr>
            <a:r>
              <a:rPr sz="614" spc="-130" dirty="0">
                <a:solidFill>
                  <a:srgbClr val="414042"/>
                </a:solidFill>
                <a:latin typeface="Tahoma"/>
                <a:cs typeface="Tahoma"/>
              </a:rPr>
              <a:t>A</a:t>
            </a:r>
            <a:r>
              <a:rPr sz="614" spc="-65" dirty="0">
                <a:solidFill>
                  <a:srgbClr val="414042"/>
                </a:solidFill>
                <a:latin typeface="Tahoma"/>
                <a:cs typeface="Tahoma"/>
              </a:rPr>
              <a:t> </a:t>
            </a:r>
            <a:r>
              <a:rPr sz="614" spc="-95" dirty="0">
                <a:solidFill>
                  <a:srgbClr val="414042"/>
                </a:solidFill>
                <a:latin typeface="Tahoma"/>
                <a:cs typeface="Tahoma"/>
              </a:rPr>
              <a:t>s</a:t>
            </a:r>
            <a:r>
              <a:rPr sz="614" spc="-75" dirty="0">
                <a:solidFill>
                  <a:srgbClr val="414042"/>
                </a:solidFill>
                <a:latin typeface="Tahoma"/>
                <a:cs typeface="Tahoma"/>
              </a:rPr>
              <a:t>t</a:t>
            </a:r>
            <a:r>
              <a:rPr sz="614" spc="-112" dirty="0">
                <a:solidFill>
                  <a:srgbClr val="414042"/>
                </a:solidFill>
                <a:latin typeface="Tahoma"/>
                <a:cs typeface="Tahoma"/>
              </a:rPr>
              <a:t>a</a:t>
            </a:r>
            <a:r>
              <a:rPr sz="614" spc="-75" dirty="0">
                <a:solidFill>
                  <a:srgbClr val="414042"/>
                </a:solidFill>
                <a:latin typeface="Tahoma"/>
                <a:cs typeface="Tahoma"/>
              </a:rPr>
              <a:t>f</a:t>
            </a:r>
            <a:r>
              <a:rPr sz="614" spc="-68" dirty="0">
                <a:solidFill>
                  <a:srgbClr val="414042"/>
                </a:solidFill>
                <a:latin typeface="Tahoma"/>
                <a:cs typeface="Tahoma"/>
              </a:rPr>
              <a:t>f</a:t>
            </a:r>
            <a:r>
              <a:rPr sz="614" spc="-51" dirty="0">
                <a:solidFill>
                  <a:srgbClr val="414042"/>
                </a:solidFill>
                <a:latin typeface="Tahoma"/>
                <a:cs typeface="Tahoma"/>
              </a:rPr>
              <a:t> </a:t>
            </a:r>
            <a:r>
              <a:rPr sz="614" spc="-130" dirty="0">
                <a:solidFill>
                  <a:srgbClr val="414042"/>
                </a:solidFill>
                <a:latin typeface="Tahoma"/>
                <a:cs typeface="Tahoma"/>
              </a:rPr>
              <a:t>p</a:t>
            </a:r>
            <a:r>
              <a:rPr sz="614" spc="-95" dirty="0">
                <a:solidFill>
                  <a:srgbClr val="414042"/>
                </a:solidFill>
                <a:latin typeface="Tahoma"/>
                <a:cs typeface="Tahoma"/>
              </a:rPr>
              <a:t>er</a:t>
            </a:r>
            <a:r>
              <a:rPr sz="614" spc="-102" dirty="0">
                <a:solidFill>
                  <a:srgbClr val="414042"/>
                </a:solidFill>
                <a:latin typeface="Tahoma"/>
                <a:cs typeface="Tahoma"/>
              </a:rPr>
              <a:t>s</a:t>
            </a:r>
            <a:r>
              <a:rPr sz="614" spc="-116" dirty="0">
                <a:solidFill>
                  <a:srgbClr val="414042"/>
                </a:solidFill>
                <a:latin typeface="Tahoma"/>
                <a:cs typeface="Tahoma"/>
              </a:rPr>
              <a:t>o</a:t>
            </a:r>
            <a:r>
              <a:rPr sz="614" spc="-119" dirty="0">
                <a:solidFill>
                  <a:srgbClr val="414042"/>
                </a:solidFill>
                <a:latin typeface="Tahoma"/>
                <a:cs typeface="Tahoma"/>
              </a:rPr>
              <a:t>n</a:t>
            </a:r>
            <a:r>
              <a:rPr sz="614" spc="-58" dirty="0">
                <a:solidFill>
                  <a:srgbClr val="414042"/>
                </a:solidFill>
                <a:latin typeface="Tahoma"/>
                <a:cs typeface="Tahoma"/>
              </a:rPr>
              <a:t> </a:t>
            </a:r>
            <a:r>
              <a:rPr sz="614" spc="-85" dirty="0">
                <a:solidFill>
                  <a:srgbClr val="414042"/>
                </a:solidFill>
                <a:latin typeface="Tahoma"/>
                <a:cs typeface="Tahoma"/>
              </a:rPr>
              <a:t>r</a:t>
            </a:r>
            <a:r>
              <a:rPr sz="614" spc="-112" dirty="0">
                <a:solidFill>
                  <a:srgbClr val="414042"/>
                </a:solidFill>
                <a:latin typeface="Tahoma"/>
                <a:cs typeface="Tahoma"/>
              </a:rPr>
              <a:t>ea</a:t>
            </a:r>
            <a:r>
              <a:rPr sz="614" spc="-102" dirty="0">
                <a:solidFill>
                  <a:srgbClr val="414042"/>
                </a:solidFill>
                <a:latin typeface="Tahoma"/>
                <a:cs typeface="Tahoma"/>
              </a:rPr>
              <a:t>s</a:t>
            </a:r>
            <a:r>
              <a:rPr sz="614" spc="-95" dirty="0">
                <a:solidFill>
                  <a:srgbClr val="414042"/>
                </a:solidFill>
                <a:latin typeface="Tahoma"/>
                <a:cs typeface="Tahoma"/>
              </a:rPr>
              <a:t>s</a:t>
            </a:r>
            <a:r>
              <a:rPr sz="614" spc="-99" dirty="0">
                <a:solidFill>
                  <a:srgbClr val="414042"/>
                </a:solidFill>
                <a:latin typeface="Tahoma"/>
                <a:cs typeface="Tahoma"/>
              </a:rPr>
              <a:t>ign</a:t>
            </a:r>
            <a:r>
              <a:rPr sz="614" spc="-95" dirty="0">
                <a:solidFill>
                  <a:srgbClr val="414042"/>
                </a:solidFill>
                <a:latin typeface="Tahoma"/>
                <a:cs typeface="Tahoma"/>
              </a:rPr>
              <a:t>s</a:t>
            </a:r>
            <a:r>
              <a:rPr sz="614" spc="-61" dirty="0">
                <a:solidFill>
                  <a:srgbClr val="414042"/>
                </a:solidFill>
                <a:latin typeface="Tahoma"/>
                <a:cs typeface="Tahoma"/>
              </a:rPr>
              <a:t> </a:t>
            </a:r>
            <a:r>
              <a:rPr sz="614" spc="-112" dirty="0">
                <a:solidFill>
                  <a:srgbClr val="414042"/>
                </a:solidFill>
                <a:latin typeface="Tahoma"/>
                <a:cs typeface="Tahoma"/>
              </a:rPr>
              <a:t>a</a:t>
            </a:r>
            <a:r>
              <a:rPr sz="614" spc="-61" dirty="0">
                <a:solidFill>
                  <a:srgbClr val="414042"/>
                </a:solidFill>
                <a:latin typeface="Tahoma"/>
                <a:cs typeface="Tahoma"/>
              </a:rPr>
              <a:t> </a:t>
            </a:r>
            <a:r>
              <a:rPr sz="614" spc="-68" dirty="0">
                <a:solidFill>
                  <a:srgbClr val="414042"/>
                </a:solidFill>
                <a:latin typeface="Tahoma"/>
                <a:cs typeface="Tahoma"/>
              </a:rPr>
              <a:t>t</a:t>
            </a:r>
            <a:r>
              <a:rPr sz="614" spc="-85" dirty="0">
                <a:solidFill>
                  <a:srgbClr val="414042"/>
                </a:solidFill>
                <a:latin typeface="Tahoma"/>
                <a:cs typeface="Tahoma"/>
              </a:rPr>
              <a:t>r</a:t>
            </a:r>
            <a:r>
              <a:rPr sz="614" spc="-112" dirty="0">
                <a:solidFill>
                  <a:srgbClr val="414042"/>
                </a:solidFill>
                <a:latin typeface="Tahoma"/>
                <a:cs typeface="Tahoma"/>
              </a:rPr>
              <a:t>a</a:t>
            </a:r>
            <a:r>
              <a:rPr sz="614" spc="-123" dirty="0">
                <a:solidFill>
                  <a:srgbClr val="414042"/>
                </a:solidFill>
                <a:latin typeface="Tahoma"/>
                <a:cs typeface="Tahoma"/>
              </a:rPr>
              <a:t>n</a:t>
            </a:r>
            <a:r>
              <a:rPr sz="614" spc="-78" dirty="0">
                <a:solidFill>
                  <a:srgbClr val="414042"/>
                </a:solidFill>
                <a:latin typeface="Tahoma"/>
                <a:cs typeface="Tahoma"/>
              </a:rPr>
              <a:t>s-  </a:t>
            </a:r>
            <a:r>
              <a:rPr sz="614" spc="-123" dirty="0">
                <a:solidFill>
                  <a:srgbClr val="414042"/>
                </a:solidFill>
                <a:latin typeface="Tahoma"/>
                <a:cs typeface="Tahoma"/>
              </a:rPr>
              <a:t>g</a:t>
            </a:r>
            <a:r>
              <a:rPr sz="614" spc="-116" dirty="0">
                <a:solidFill>
                  <a:srgbClr val="414042"/>
                </a:solidFill>
                <a:latin typeface="Tahoma"/>
                <a:cs typeface="Tahoma"/>
              </a:rPr>
              <a:t>e</a:t>
            </a:r>
            <a:r>
              <a:rPr sz="614" spc="-123" dirty="0">
                <a:solidFill>
                  <a:srgbClr val="414042"/>
                </a:solidFill>
                <a:latin typeface="Tahoma"/>
                <a:cs typeface="Tahoma"/>
              </a:rPr>
              <a:t>n</a:t>
            </a:r>
            <a:r>
              <a:rPr sz="614" spc="-130" dirty="0">
                <a:solidFill>
                  <a:srgbClr val="414042"/>
                </a:solidFill>
                <a:latin typeface="Tahoma"/>
                <a:cs typeface="Tahoma"/>
              </a:rPr>
              <a:t>d</a:t>
            </a:r>
            <a:r>
              <a:rPr sz="614" spc="-95" dirty="0">
                <a:solidFill>
                  <a:srgbClr val="414042"/>
                </a:solidFill>
                <a:latin typeface="Tahoma"/>
                <a:cs typeface="Tahoma"/>
              </a:rPr>
              <a:t>er</a:t>
            </a:r>
            <a:r>
              <a:rPr sz="614" spc="-68"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li</a:t>
            </a:r>
            <a:r>
              <a:rPr sz="614" spc="-116" dirty="0">
                <a:solidFill>
                  <a:srgbClr val="414042"/>
                </a:solidFill>
                <a:latin typeface="Tahoma"/>
                <a:cs typeface="Tahoma"/>
              </a:rPr>
              <a:t>e</a:t>
            </a:r>
            <a:r>
              <a:rPr sz="614" spc="-99" dirty="0">
                <a:solidFill>
                  <a:srgbClr val="414042"/>
                </a:solidFill>
                <a:latin typeface="Tahoma"/>
                <a:cs typeface="Tahoma"/>
              </a:rPr>
              <a:t>nt</a:t>
            </a:r>
            <a:r>
              <a:rPr sz="614" spc="-44" dirty="0">
                <a:solidFill>
                  <a:srgbClr val="414042"/>
                </a:solidFill>
                <a:latin typeface="Tahoma"/>
                <a:cs typeface="Tahoma"/>
              </a:rPr>
              <a:t>’</a:t>
            </a:r>
            <a:r>
              <a:rPr sz="614" spc="-95" dirty="0">
                <a:solidFill>
                  <a:srgbClr val="414042"/>
                </a:solidFill>
                <a:latin typeface="Tahoma"/>
                <a:cs typeface="Tahoma"/>
              </a:rPr>
              <a:t>s</a:t>
            </a:r>
            <a:r>
              <a:rPr sz="614" spc="-68" dirty="0">
                <a:solidFill>
                  <a:srgbClr val="414042"/>
                </a:solidFill>
                <a:latin typeface="Tahoma"/>
                <a:cs typeface="Tahoma"/>
              </a:rPr>
              <a:t> </a:t>
            </a:r>
            <a:r>
              <a:rPr sz="614" spc="-123" dirty="0">
                <a:solidFill>
                  <a:srgbClr val="414042"/>
                </a:solidFill>
                <a:latin typeface="Tahoma"/>
                <a:cs typeface="Tahoma"/>
              </a:rPr>
              <a:t>b</a:t>
            </a:r>
            <a:r>
              <a:rPr sz="614" spc="-116" dirty="0">
                <a:solidFill>
                  <a:srgbClr val="414042"/>
                </a:solidFill>
                <a:latin typeface="Tahoma"/>
                <a:cs typeface="Tahoma"/>
              </a:rPr>
              <a:t>ed</a:t>
            </a:r>
            <a:r>
              <a:rPr sz="614" spc="-72" dirty="0">
                <a:solidFill>
                  <a:srgbClr val="414042"/>
                </a:solidFill>
                <a:latin typeface="Tahoma"/>
                <a:cs typeface="Tahoma"/>
              </a:rPr>
              <a:t> </a:t>
            </a:r>
            <a:r>
              <a:rPr sz="614" spc="-130" dirty="0">
                <a:solidFill>
                  <a:srgbClr val="414042"/>
                </a:solidFill>
                <a:latin typeface="Tahoma"/>
                <a:cs typeface="Tahoma"/>
              </a:rPr>
              <a:t>b</a:t>
            </a:r>
            <a:r>
              <a:rPr sz="614" spc="-112" dirty="0">
                <a:solidFill>
                  <a:srgbClr val="414042"/>
                </a:solidFill>
                <a:latin typeface="Tahoma"/>
                <a:cs typeface="Tahoma"/>
              </a:rPr>
              <a:t>ased</a:t>
            </a:r>
            <a:r>
              <a:rPr sz="614" spc="-78" dirty="0">
                <a:solidFill>
                  <a:srgbClr val="414042"/>
                </a:solidFill>
                <a:latin typeface="Tahoma"/>
                <a:cs typeface="Tahoma"/>
              </a:rPr>
              <a:t> </a:t>
            </a:r>
            <a:r>
              <a:rPr sz="614" spc="-116" dirty="0">
                <a:solidFill>
                  <a:srgbClr val="414042"/>
                </a:solidFill>
                <a:latin typeface="Tahoma"/>
                <a:cs typeface="Tahoma"/>
              </a:rPr>
              <a:t>o</a:t>
            </a:r>
            <a:r>
              <a:rPr sz="614" spc="-85" dirty="0">
                <a:solidFill>
                  <a:srgbClr val="414042"/>
                </a:solidFill>
                <a:latin typeface="Tahoma"/>
                <a:cs typeface="Tahoma"/>
              </a:rPr>
              <a:t>n  </a:t>
            </a:r>
            <a:r>
              <a:rPr sz="614" spc="-102" dirty="0">
                <a:solidFill>
                  <a:srgbClr val="414042"/>
                </a:solidFill>
                <a:latin typeface="Tahoma"/>
                <a:cs typeface="Tahoma"/>
              </a:rPr>
              <a:t>another</a:t>
            </a:r>
            <a:r>
              <a:rPr sz="614" spc="-82" dirty="0">
                <a:solidFill>
                  <a:srgbClr val="414042"/>
                </a:solidFill>
                <a:latin typeface="Tahoma"/>
                <a:cs typeface="Tahoma"/>
              </a:rPr>
              <a:t> client’s</a:t>
            </a:r>
            <a:r>
              <a:rPr sz="614" spc="-85" dirty="0">
                <a:solidFill>
                  <a:srgbClr val="414042"/>
                </a:solidFill>
                <a:latin typeface="Tahoma"/>
                <a:cs typeface="Tahoma"/>
              </a:rPr>
              <a:t> </a:t>
            </a:r>
            <a:r>
              <a:rPr sz="614" spc="-99" dirty="0">
                <a:solidFill>
                  <a:srgbClr val="414042"/>
                </a:solidFill>
                <a:latin typeface="Tahoma"/>
                <a:cs typeface="Tahoma"/>
              </a:rPr>
              <a:t>complaint</a:t>
            </a:r>
            <a:r>
              <a:rPr sz="614" spc="-85" dirty="0">
                <a:solidFill>
                  <a:srgbClr val="414042"/>
                </a:solidFill>
                <a:latin typeface="Tahoma"/>
                <a:cs typeface="Tahoma"/>
              </a:rPr>
              <a:t> </a:t>
            </a:r>
            <a:r>
              <a:rPr sz="614" spc="-89" dirty="0">
                <a:solidFill>
                  <a:srgbClr val="414042"/>
                </a:solidFill>
                <a:latin typeface="Tahoma"/>
                <a:cs typeface="Tahoma"/>
              </a:rPr>
              <a:t>related </a:t>
            </a:r>
            <a:r>
              <a:rPr sz="614" spc="-181" dirty="0">
                <a:solidFill>
                  <a:srgbClr val="414042"/>
                </a:solidFill>
                <a:latin typeface="Tahoma"/>
                <a:cs typeface="Tahoma"/>
              </a:rPr>
              <a:t> </a:t>
            </a:r>
            <a:r>
              <a:rPr sz="614" spc="-116" dirty="0">
                <a:solidFill>
                  <a:srgbClr val="414042"/>
                </a:solidFill>
                <a:latin typeface="Tahoma"/>
                <a:cs typeface="Tahoma"/>
              </a:rPr>
              <a:t>so</a:t>
            </a:r>
            <a:r>
              <a:rPr sz="614" spc="-44" dirty="0">
                <a:solidFill>
                  <a:srgbClr val="414042"/>
                </a:solidFill>
                <a:latin typeface="Tahoma"/>
                <a:cs typeface="Tahoma"/>
              </a:rPr>
              <a:t>l</a:t>
            </a:r>
            <a:r>
              <a:rPr sz="614" spc="-123" dirty="0">
                <a:solidFill>
                  <a:srgbClr val="414042"/>
                </a:solidFill>
                <a:latin typeface="Tahoma"/>
                <a:cs typeface="Tahoma"/>
              </a:rPr>
              <a:t>e</a:t>
            </a:r>
            <a:r>
              <a:rPr sz="614" spc="-55" dirty="0">
                <a:solidFill>
                  <a:srgbClr val="414042"/>
                </a:solidFill>
                <a:latin typeface="Tahoma"/>
                <a:cs typeface="Tahoma"/>
              </a:rPr>
              <a:t>l</a:t>
            </a:r>
            <a:r>
              <a:rPr sz="614" spc="-109" dirty="0">
                <a:solidFill>
                  <a:srgbClr val="414042"/>
                </a:solidFill>
                <a:latin typeface="Tahoma"/>
                <a:cs typeface="Tahoma"/>
              </a:rPr>
              <a:t>y</a:t>
            </a:r>
            <a:r>
              <a:rPr sz="614" spc="-65" dirty="0">
                <a:solidFill>
                  <a:srgbClr val="414042"/>
                </a:solidFill>
                <a:latin typeface="Tahoma"/>
                <a:cs typeface="Tahoma"/>
              </a:rPr>
              <a:t> </a:t>
            </a:r>
            <a:r>
              <a:rPr sz="614" spc="-68" dirty="0">
                <a:solidFill>
                  <a:srgbClr val="414042"/>
                </a:solidFill>
                <a:latin typeface="Tahoma"/>
                <a:cs typeface="Tahoma"/>
              </a:rPr>
              <a:t>t</a:t>
            </a:r>
            <a:r>
              <a:rPr sz="614" spc="-119" dirty="0">
                <a:solidFill>
                  <a:srgbClr val="414042"/>
                </a:solidFill>
                <a:latin typeface="Tahoma"/>
                <a:cs typeface="Tahoma"/>
              </a:rPr>
              <a:t>o</a:t>
            </a:r>
            <a:r>
              <a:rPr sz="614" spc="-68" dirty="0">
                <a:solidFill>
                  <a:srgbClr val="414042"/>
                </a:solidFill>
                <a:latin typeface="Tahoma"/>
                <a:cs typeface="Tahoma"/>
              </a:rPr>
              <a:t> </a:t>
            </a:r>
            <a:r>
              <a:rPr sz="614" spc="-123" dirty="0">
                <a:solidFill>
                  <a:srgbClr val="414042"/>
                </a:solidFill>
                <a:latin typeface="Tahoma"/>
                <a:cs typeface="Tahoma"/>
              </a:rPr>
              <a:t>g</a:t>
            </a:r>
            <a:r>
              <a:rPr sz="614" spc="-116" dirty="0">
                <a:solidFill>
                  <a:srgbClr val="414042"/>
                </a:solidFill>
                <a:latin typeface="Tahoma"/>
                <a:cs typeface="Tahoma"/>
              </a:rPr>
              <a:t>e</a:t>
            </a:r>
            <a:r>
              <a:rPr sz="614" spc="-123" dirty="0">
                <a:solidFill>
                  <a:srgbClr val="414042"/>
                </a:solidFill>
                <a:latin typeface="Tahoma"/>
                <a:cs typeface="Tahoma"/>
              </a:rPr>
              <a:t>n</a:t>
            </a:r>
            <a:r>
              <a:rPr sz="614" spc="-119" dirty="0">
                <a:solidFill>
                  <a:srgbClr val="414042"/>
                </a:solidFill>
                <a:latin typeface="Tahoma"/>
                <a:cs typeface="Tahoma"/>
              </a:rPr>
              <a:t>d</a:t>
            </a:r>
            <a:r>
              <a:rPr sz="614" spc="-123" dirty="0">
                <a:solidFill>
                  <a:srgbClr val="414042"/>
                </a:solidFill>
                <a:latin typeface="Tahoma"/>
                <a:cs typeface="Tahoma"/>
              </a:rPr>
              <a:t>e</a:t>
            </a:r>
            <a:r>
              <a:rPr sz="614" spc="-78" dirty="0">
                <a:solidFill>
                  <a:srgbClr val="414042"/>
                </a:solidFill>
                <a:latin typeface="Tahoma"/>
                <a:cs typeface="Tahoma"/>
              </a:rPr>
              <a:t>r</a:t>
            </a:r>
            <a:r>
              <a:rPr sz="614" spc="-61" dirty="0">
                <a:solidFill>
                  <a:srgbClr val="414042"/>
                </a:solidFill>
                <a:latin typeface="Tahoma"/>
                <a:cs typeface="Tahoma"/>
              </a:rPr>
              <a:t> </a:t>
            </a:r>
            <a:r>
              <a:rPr sz="614" spc="-116" dirty="0">
                <a:solidFill>
                  <a:srgbClr val="414042"/>
                </a:solidFill>
                <a:latin typeface="Tahoma"/>
                <a:cs typeface="Tahoma"/>
              </a:rPr>
              <a:t>e</a:t>
            </a:r>
            <a:r>
              <a:rPr sz="614" spc="-112" dirty="0">
                <a:solidFill>
                  <a:srgbClr val="414042"/>
                </a:solidFill>
                <a:latin typeface="Tahoma"/>
                <a:cs typeface="Tahoma"/>
              </a:rPr>
              <a:t>x</a:t>
            </a:r>
            <a:r>
              <a:rPr sz="614" spc="-130" dirty="0">
                <a:solidFill>
                  <a:srgbClr val="414042"/>
                </a:solidFill>
                <a:latin typeface="Tahoma"/>
                <a:cs typeface="Tahoma"/>
              </a:rPr>
              <a:t>p</a:t>
            </a:r>
            <a:r>
              <a:rPr sz="614" spc="-75" dirty="0">
                <a:solidFill>
                  <a:srgbClr val="414042"/>
                </a:solidFill>
                <a:latin typeface="Tahoma"/>
                <a:cs typeface="Tahoma"/>
              </a:rPr>
              <a:t>r</a:t>
            </a:r>
            <a:r>
              <a:rPr sz="614" spc="-123" dirty="0">
                <a:solidFill>
                  <a:srgbClr val="414042"/>
                </a:solidFill>
                <a:latin typeface="Tahoma"/>
                <a:cs typeface="Tahoma"/>
              </a:rPr>
              <a:t>e</a:t>
            </a:r>
            <a:r>
              <a:rPr sz="614" spc="-95" dirty="0">
                <a:solidFill>
                  <a:srgbClr val="414042"/>
                </a:solidFill>
                <a:latin typeface="Tahoma"/>
                <a:cs typeface="Tahoma"/>
              </a:rPr>
              <a:t>s</a:t>
            </a:r>
            <a:r>
              <a:rPr sz="614" spc="-102" dirty="0">
                <a:solidFill>
                  <a:srgbClr val="414042"/>
                </a:solidFill>
                <a:latin typeface="Tahoma"/>
                <a:cs typeface="Tahoma"/>
              </a:rPr>
              <a:t>s</a:t>
            </a:r>
            <a:r>
              <a:rPr sz="614" spc="-44" dirty="0">
                <a:solidFill>
                  <a:srgbClr val="414042"/>
                </a:solidFill>
                <a:latin typeface="Tahoma"/>
                <a:cs typeface="Tahoma"/>
              </a:rPr>
              <a:t>i</a:t>
            </a:r>
            <a:r>
              <a:rPr sz="614" spc="-116" dirty="0">
                <a:solidFill>
                  <a:srgbClr val="414042"/>
                </a:solidFill>
                <a:latin typeface="Tahoma"/>
                <a:cs typeface="Tahoma"/>
              </a:rPr>
              <a:t>o</a:t>
            </a:r>
            <a:r>
              <a:rPr sz="614" spc="-123" dirty="0">
                <a:solidFill>
                  <a:srgbClr val="414042"/>
                </a:solidFill>
                <a:latin typeface="Tahoma"/>
                <a:cs typeface="Tahoma"/>
              </a:rPr>
              <a:t>n</a:t>
            </a:r>
            <a:r>
              <a:rPr sz="614" spc="-65" dirty="0">
                <a:solidFill>
                  <a:srgbClr val="414042"/>
                </a:solidFill>
                <a:latin typeface="Tahoma"/>
                <a:cs typeface="Tahoma"/>
              </a:rPr>
              <a:t>.</a:t>
            </a:r>
            <a:endParaRPr sz="614" dirty="0">
              <a:latin typeface="Tahoma"/>
              <a:cs typeface="Tahoma"/>
            </a:endParaRPr>
          </a:p>
        </p:txBody>
      </p:sp>
      <p:grpSp>
        <p:nvGrpSpPr>
          <p:cNvPr id="182" name="object 182"/>
          <p:cNvGrpSpPr/>
          <p:nvPr/>
        </p:nvGrpSpPr>
        <p:grpSpPr>
          <a:xfrm>
            <a:off x="9049614" y="5821072"/>
            <a:ext cx="990600" cy="574964"/>
            <a:chOff x="12104367" y="8537572"/>
            <a:chExt cx="1452880" cy="843280"/>
          </a:xfrm>
        </p:grpSpPr>
        <p:sp>
          <p:nvSpPr>
            <p:cNvPr id="183" name="object 183"/>
            <p:cNvSpPr/>
            <p:nvPr/>
          </p:nvSpPr>
          <p:spPr>
            <a:xfrm>
              <a:off x="12183110" y="8605519"/>
              <a:ext cx="1367790" cy="768985"/>
            </a:xfrm>
            <a:custGeom>
              <a:avLst/>
              <a:gdLst/>
              <a:ahLst/>
              <a:cxnLst/>
              <a:rect l="l" t="t" r="r" b="b"/>
              <a:pathLst>
                <a:path w="1367790" h="768984">
                  <a:moveTo>
                    <a:pt x="0" y="0"/>
                  </a:moveTo>
                  <a:lnTo>
                    <a:pt x="0" y="768984"/>
                  </a:lnTo>
                  <a:lnTo>
                    <a:pt x="1299210" y="768984"/>
                  </a:lnTo>
                  <a:lnTo>
                    <a:pt x="1367790" y="700404"/>
                  </a:lnTo>
                  <a:lnTo>
                    <a:pt x="1367790" y="0"/>
                  </a:lnTo>
                  <a:lnTo>
                    <a:pt x="0" y="0"/>
                  </a:lnTo>
                  <a:close/>
                </a:path>
              </a:pathLst>
            </a:custGeom>
            <a:ln w="12700">
              <a:solidFill>
                <a:srgbClr val="C6C7C9"/>
              </a:solidFill>
            </a:ln>
          </p:spPr>
          <p:txBody>
            <a:bodyPr wrap="square" lIns="0" tIns="0" rIns="0" bIns="0" rtlCol="0"/>
            <a:lstStyle/>
            <a:p>
              <a:endParaRPr sz="1227" dirty="0"/>
            </a:p>
          </p:txBody>
        </p:sp>
        <p:pic>
          <p:nvPicPr>
            <p:cNvPr id="184" name="object 184"/>
            <p:cNvPicPr/>
            <p:nvPr/>
          </p:nvPicPr>
          <p:blipFill>
            <a:blip r:embed="rId6" cstate="print"/>
            <a:stretch>
              <a:fillRect/>
            </a:stretch>
          </p:blipFill>
          <p:spPr>
            <a:xfrm>
              <a:off x="12104367" y="8537572"/>
              <a:ext cx="160019" cy="160019"/>
            </a:xfrm>
            <a:prstGeom prst="rect">
              <a:avLst/>
            </a:prstGeom>
          </p:spPr>
        </p:pic>
      </p:grpSp>
      <p:sp>
        <p:nvSpPr>
          <p:cNvPr id="185" name="object 185"/>
          <p:cNvSpPr txBox="1"/>
          <p:nvPr/>
        </p:nvSpPr>
        <p:spPr>
          <a:xfrm>
            <a:off x="9177546" y="5935980"/>
            <a:ext cx="765897" cy="386359"/>
          </a:xfrm>
          <a:prstGeom prst="rect">
            <a:avLst/>
          </a:prstGeom>
        </p:spPr>
        <p:txBody>
          <a:bodyPr vert="horz" wrap="square" lIns="0" tIns="8226" rIns="0" bIns="0" rtlCol="0">
            <a:spAutoFit/>
          </a:bodyPr>
          <a:lstStyle/>
          <a:p>
            <a:pPr marL="8659" marR="3464">
              <a:lnSpc>
                <a:spcPct val="100400"/>
              </a:lnSpc>
              <a:spcBef>
                <a:spcPts val="65"/>
              </a:spcBef>
            </a:pPr>
            <a:r>
              <a:rPr sz="614" spc="-109" dirty="0">
                <a:solidFill>
                  <a:srgbClr val="414042"/>
                </a:solidFill>
                <a:latin typeface="Tahoma"/>
                <a:cs typeface="Tahoma"/>
              </a:rPr>
              <a:t>A</a:t>
            </a:r>
            <a:r>
              <a:rPr sz="614" spc="-72" dirty="0">
                <a:solidFill>
                  <a:srgbClr val="414042"/>
                </a:solidFill>
                <a:latin typeface="Tahoma"/>
                <a:cs typeface="Tahoma"/>
              </a:rPr>
              <a:t> </a:t>
            </a:r>
            <a:r>
              <a:rPr sz="614" spc="-85" dirty="0">
                <a:solidFill>
                  <a:srgbClr val="414042"/>
                </a:solidFill>
                <a:latin typeface="Tahoma"/>
                <a:cs typeface="Tahoma"/>
              </a:rPr>
              <a:t>staf</a:t>
            </a:r>
            <a:r>
              <a:rPr sz="614" spc="-58" dirty="0">
                <a:solidFill>
                  <a:srgbClr val="414042"/>
                </a:solidFill>
                <a:latin typeface="Tahoma"/>
                <a:cs typeface="Tahoma"/>
              </a:rPr>
              <a:t>f</a:t>
            </a:r>
            <a:r>
              <a:rPr sz="614" spc="-72" dirty="0">
                <a:solidFill>
                  <a:srgbClr val="414042"/>
                </a:solidFill>
                <a:latin typeface="Tahoma"/>
                <a:cs typeface="Tahoma"/>
              </a:rPr>
              <a:t> </a:t>
            </a:r>
            <a:r>
              <a:rPr sz="614" spc="-106" dirty="0">
                <a:solidFill>
                  <a:srgbClr val="414042"/>
                </a:solidFill>
                <a:latin typeface="Tahoma"/>
                <a:cs typeface="Tahoma"/>
              </a:rPr>
              <a:t>pe</a:t>
            </a:r>
            <a:r>
              <a:rPr sz="614" spc="-68" dirty="0">
                <a:solidFill>
                  <a:srgbClr val="414042"/>
                </a:solidFill>
                <a:latin typeface="Tahoma"/>
                <a:cs typeface="Tahoma"/>
              </a:rPr>
              <a:t>r</a:t>
            </a:r>
            <a:r>
              <a:rPr sz="614" spc="-89" dirty="0">
                <a:solidFill>
                  <a:srgbClr val="414042"/>
                </a:solidFill>
                <a:latin typeface="Tahoma"/>
                <a:cs typeface="Tahoma"/>
              </a:rPr>
              <a:t>s</a:t>
            </a:r>
            <a:r>
              <a:rPr sz="614" spc="-109" dirty="0">
                <a:solidFill>
                  <a:srgbClr val="414042"/>
                </a:solidFill>
                <a:latin typeface="Tahoma"/>
                <a:cs typeface="Tahoma"/>
              </a:rPr>
              <a:t>o</a:t>
            </a:r>
            <a:r>
              <a:rPr sz="614" spc="-99" dirty="0">
                <a:solidFill>
                  <a:srgbClr val="414042"/>
                </a:solidFill>
                <a:latin typeface="Tahoma"/>
                <a:cs typeface="Tahoma"/>
              </a:rPr>
              <a:t>n</a:t>
            </a:r>
            <a:r>
              <a:rPr sz="614" spc="-68" dirty="0">
                <a:solidFill>
                  <a:srgbClr val="414042"/>
                </a:solidFill>
                <a:latin typeface="Tahoma"/>
                <a:cs typeface="Tahoma"/>
              </a:rPr>
              <a:t> </a:t>
            </a:r>
            <a:r>
              <a:rPr sz="614" spc="-85" dirty="0">
                <a:solidFill>
                  <a:srgbClr val="414042"/>
                </a:solidFill>
                <a:latin typeface="Tahoma"/>
                <a:cs typeface="Tahoma"/>
              </a:rPr>
              <a:t>fa</a:t>
            </a:r>
            <a:r>
              <a:rPr sz="614" spc="-44" dirty="0">
                <a:solidFill>
                  <a:srgbClr val="414042"/>
                </a:solidFill>
                <a:latin typeface="Tahoma"/>
                <a:cs typeface="Tahoma"/>
              </a:rPr>
              <a:t>i</a:t>
            </a:r>
            <a:r>
              <a:rPr sz="614" spc="-37" dirty="0">
                <a:solidFill>
                  <a:srgbClr val="414042"/>
                </a:solidFill>
                <a:latin typeface="Tahoma"/>
                <a:cs typeface="Tahoma"/>
              </a:rPr>
              <a:t>l</a:t>
            </a:r>
            <a:r>
              <a:rPr sz="614" spc="-82" dirty="0">
                <a:solidFill>
                  <a:srgbClr val="414042"/>
                </a:solidFill>
                <a:latin typeface="Tahoma"/>
                <a:cs typeface="Tahoma"/>
              </a:rPr>
              <a:t>s</a:t>
            </a:r>
            <a:r>
              <a:rPr sz="614" spc="-61" dirty="0">
                <a:solidFill>
                  <a:srgbClr val="414042"/>
                </a:solidFill>
                <a:latin typeface="Tahoma"/>
                <a:cs typeface="Tahoma"/>
              </a:rPr>
              <a:t> </a:t>
            </a:r>
            <a:r>
              <a:rPr sz="614" spc="-72" dirty="0">
                <a:solidFill>
                  <a:srgbClr val="414042"/>
                </a:solidFill>
                <a:latin typeface="Tahoma"/>
                <a:cs typeface="Tahoma"/>
              </a:rPr>
              <a:t>t</a:t>
            </a:r>
            <a:r>
              <a:rPr sz="614" spc="-99" dirty="0">
                <a:solidFill>
                  <a:srgbClr val="414042"/>
                </a:solidFill>
                <a:latin typeface="Tahoma"/>
                <a:cs typeface="Tahoma"/>
              </a:rPr>
              <a:t>o</a:t>
            </a:r>
            <a:r>
              <a:rPr sz="614" spc="-61" dirty="0">
                <a:solidFill>
                  <a:srgbClr val="414042"/>
                </a:solidFill>
                <a:latin typeface="Tahoma"/>
                <a:cs typeface="Tahoma"/>
              </a:rPr>
              <a:t> </a:t>
            </a:r>
            <a:r>
              <a:rPr sz="614" spc="-44" dirty="0">
                <a:solidFill>
                  <a:srgbClr val="414042"/>
                </a:solidFill>
                <a:latin typeface="Tahoma"/>
                <a:cs typeface="Tahoma"/>
              </a:rPr>
              <a:t>i</a:t>
            </a:r>
            <a:r>
              <a:rPr sz="614" spc="-99" dirty="0">
                <a:solidFill>
                  <a:srgbClr val="414042"/>
                </a:solidFill>
                <a:latin typeface="Tahoma"/>
                <a:cs typeface="Tahoma"/>
              </a:rPr>
              <a:t>n</a:t>
            </a:r>
            <a:r>
              <a:rPr sz="614" spc="-89" dirty="0">
                <a:solidFill>
                  <a:srgbClr val="414042"/>
                </a:solidFill>
                <a:latin typeface="Tahoma"/>
                <a:cs typeface="Tahoma"/>
              </a:rPr>
              <a:t>te</a:t>
            </a:r>
            <a:r>
              <a:rPr sz="614" spc="-68" dirty="0">
                <a:solidFill>
                  <a:srgbClr val="414042"/>
                </a:solidFill>
                <a:latin typeface="Tahoma"/>
                <a:cs typeface="Tahoma"/>
              </a:rPr>
              <a:t>r</a:t>
            </a:r>
            <a:r>
              <a:rPr sz="614" spc="-89" dirty="0">
                <a:solidFill>
                  <a:srgbClr val="414042"/>
                </a:solidFill>
                <a:latin typeface="Tahoma"/>
                <a:cs typeface="Tahoma"/>
              </a:rPr>
              <a:t>v</a:t>
            </a:r>
            <a:r>
              <a:rPr sz="614" spc="-106" dirty="0">
                <a:solidFill>
                  <a:srgbClr val="414042"/>
                </a:solidFill>
                <a:latin typeface="Tahoma"/>
                <a:cs typeface="Tahoma"/>
              </a:rPr>
              <a:t>e</a:t>
            </a:r>
            <a:r>
              <a:rPr sz="614" spc="-78" dirty="0">
                <a:solidFill>
                  <a:srgbClr val="414042"/>
                </a:solidFill>
                <a:latin typeface="Tahoma"/>
                <a:cs typeface="Tahoma"/>
              </a:rPr>
              <a:t>ne  </a:t>
            </a:r>
            <a:r>
              <a:rPr sz="614" spc="-143" dirty="0">
                <a:solidFill>
                  <a:srgbClr val="414042"/>
                </a:solidFill>
                <a:latin typeface="Tahoma"/>
                <a:cs typeface="Tahoma"/>
              </a:rPr>
              <a:t>wh</a:t>
            </a:r>
            <a:r>
              <a:rPr sz="614" spc="-116" dirty="0">
                <a:solidFill>
                  <a:srgbClr val="414042"/>
                </a:solidFill>
                <a:latin typeface="Tahoma"/>
                <a:cs typeface="Tahoma"/>
              </a:rPr>
              <a:t>en</a:t>
            </a:r>
            <a:r>
              <a:rPr sz="614" spc="-58" dirty="0">
                <a:solidFill>
                  <a:srgbClr val="414042"/>
                </a:solidFill>
                <a:latin typeface="Tahoma"/>
                <a:cs typeface="Tahoma"/>
              </a:rPr>
              <a:t> </a:t>
            </a:r>
            <a:r>
              <a:rPr sz="614" spc="-112" dirty="0">
                <a:solidFill>
                  <a:srgbClr val="414042"/>
                </a:solidFill>
                <a:latin typeface="Tahoma"/>
                <a:cs typeface="Tahoma"/>
              </a:rPr>
              <a:t>a</a:t>
            </a:r>
            <a:r>
              <a:rPr sz="614" spc="-51" dirty="0">
                <a:solidFill>
                  <a:srgbClr val="414042"/>
                </a:solidFill>
                <a:latin typeface="Tahoma"/>
                <a:cs typeface="Tahoma"/>
              </a:rPr>
              <a:t> </a:t>
            </a:r>
            <a:r>
              <a:rPr sz="614" spc="-106" dirty="0">
                <a:solidFill>
                  <a:srgbClr val="414042"/>
                </a:solidFill>
                <a:latin typeface="Tahoma"/>
                <a:cs typeface="Tahoma"/>
              </a:rPr>
              <a:t>c</a:t>
            </a:r>
            <a:r>
              <a:rPr sz="614" spc="-55" dirty="0">
                <a:solidFill>
                  <a:srgbClr val="414042"/>
                </a:solidFill>
                <a:latin typeface="Tahoma"/>
                <a:cs typeface="Tahoma"/>
              </a:rPr>
              <a:t>l</a:t>
            </a:r>
            <a:r>
              <a:rPr sz="614" spc="-44" dirty="0">
                <a:solidFill>
                  <a:srgbClr val="414042"/>
                </a:solidFill>
                <a:latin typeface="Tahoma"/>
                <a:cs typeface="Tahoma"/>
              </a:rPr>
              <a:t>i</a:t>
            </a:r>
            <a:r>
              <a:rPr sz="614" spc="-116" dirty="0">
                <a:solidFill>
                  <a:srgbClr val="414042"/>
                </a:solidFill>
                <a:latin typeface="Tahoma"/>
                <a:cs typeface="Tahoma"/>
              </a:rPr>
              <a:t>e</a:t>
            </a:r>
            <a:r>
              <a:rPr sz="614" spc="-130" dirty="0">
                <a:solidFill>
                  <a:srgbClr val="414042"/>
                </a:solidFill>
                <a:latin typeface="Tahoma"/>
                <a:cs typeface="Tahoma"/>
              </a:rPr>
              <a:t>n</a:t>
            </a:r>
            <a:r>
              <a:rPr sz="614" spc="-72" dirty="0">
                <a:solidFill>
                  <a:srgbClr val="414042"/>
                </a:solidFill>
                <a:latin typeface="Tahoma"/>
                <a:cs typeface="Tahoma"/>
              </a:rPr>
              <a:t>t</a:t>
            </a:r>
            <a:r>
              <a:rPr sz="614" spc="-48" dirty="0">
                <a:solidFill>
                  <a:srgbClr val="414042"/>
                </a:solidFill>
                <a:latin typeface="Tahoma"/>
                <a:cs typeface="Tahoma"/>
              </a:rPr>
              <a:t> </a:t>
            </a:r>
            <a:r>
              <a:rPr sz="614" spc="-55" dirty="0">
                <a:solidFill>
                  <a:srgbClr val="414042"/>
                </a:solidFill>
                <a:latin typeface="Tahoma"/>
                <a:cs typeface="Tahoma"/>
              </a:rPr>
              <a:t>i</a:t>
            </a:r>
            <a:r>
              <a:rPr sz="614" spc="-95" dirty="0">
                <a:solidFill>
                  <a:srgbClr val="414042"/>
                </a:solidFill>
                <a:latin typeface="Tahoma"/>
                <a:cs typeface="Tahoma"/>
              </a:rPr>
              <a:t>s</a:t>
            </a:r>
            <a:r>
              <a:rPr sz="614" spc="-44" dirty="0">
                <a:solidFill>
                  <a:srgbClr val="414042"/>
                </a:solidFill>
                <a:latin typeface="Tahoma"/>
                <a:cs typeface="Tahoma"/>
              </a:rPr>
              <a:t> </a:t>
            </a:r>
            <a:r>
              <a:rPr sz="614" spc="-130" dirty="0">
                <a:solidFill>
                  <a:srgbClr val="414042"/>
                </a:solidFill>
                <a:latin typeface="Tahoma"/>
                <a:cs typeface="Tahoma"/>
              </a:rPr>
              <a:t>h</a:t>
            </a:r>
            <a:r>
              <a:rPr sz="614" spc="-95" dirty="0">
                <a:solidFill>
                  <a:srgbClr val="414042"/>
                </a:solidFill>
                <a:latin typeface="Tahoma"/>
                <a:cs typeface="Tahoma"/>
              </a:rPr>
              <a:t>ar</a:t>
            </a:r>
            <a:r>
              <a:rPr sz="614" spc="-119" dirty="0">
                <a:solidFill>
                  <a:srgbClr val="414042"/>
                </a:solidFill>
                <a:latin typeface="Tahoma"/>
                <a:cs typeface="Tahoma"/>
              </a:rPr>
              <a:t>a</a:t>
            </a:r>
            <a:r>
              <a:rPr sz="614" spc="-95" dirty="0">
                <a:solidFill>
                  <a:srgbClr val="414042"/>
                </a:solidFill>
                <a:latin typeface="Tahoma"/>
                <a:cs typeface="Tahoma"/>
              </a:rPr>
              <a:t>s</a:t>
            </a:r>
            <a:r>
              <a:rPr sz="614" spc="-102" dirty="0">
                <a:solidFill>
                  <a:srgbClr val="414042"/>
                </a:solidFill>
                <a:latin typeface="Tahoma"/>
                <a:cs typeface="Tahoma"/>
              </a:rPr>
              <a:t>s</a:t>
            </a:r>
            <a:r>
              <a:rPr sz="614" spc="-44" dirty="0">
                <a:solidFill>
                  <a:srgbClr val="414042"/>
                </a:solidFill>
                <a:latin typeface="Tahoma"/>
                <a:cs typeface="Tahoma"/>
              </a:rPr>
              <a:t>i</a:t>
            </a:r>
            <a:r>
              <a:rPr sz="614" spc="-123" dirty="0">
                <a:solidFill>
                  <a:srgbClr val="414042"/>
                </a:solidFill>
                <a:latin typeface="Tahoma"/>
                <a:cs typeface="Tahoma"/>
              </a:rPr>
              <a:t>n</a:t>
            </a:r>
            <a:r>
              <a:rPr sz="614" spc="-85" dirty="0">
                <a:solidFill>
                  <a:srgbClr val="414042"/>
                </a:solidFill>
                <a:latin typeface="Tahoma"/>
                <a:cs typeface="Tahoma"/>
              </a:rPr>
              <a:t>g  </a:t>
            </a:r>
            <a:r>
              <a:rPr sz="614" spc="-102" dirty="0">
                <a:solidFill>
                  <a:srgbClr val="414042"/>
                </a:solidFill>
                <a:latin typeface="Tahoma"/>
                <a:cs typeface="Tahoma"/>
              </a:rPr>
              <a:t>s</a:t>
            </a:r>
            <a:r>
              <a:rPr sz="614" spc="-116" dirty="0">
                <a:solidFill>
                  <a:srgbClr val="414042"/>
                </a:solidFill>
                <a:latin typeface="Tahoma"/>
                <a:cs typeface="Tahoma"/>
              </a:rPr>
              <a:t>o</a:t>
            </a:r>
            <a:r>
              <a:rPr sz="614" spc="-184" dirty="0">
                <a:solidFill>
                  <a:srgbClr val="414042"/>
                </a:solidFill>
                <a:latin typeface="Tahoma"/>
                <a:cs typeface="Tahoma"/>
              </a:rPr>
              <a:t>m</a:t>
            </a:r>
            <a:r>
              <a:rPr sz="614" spc="-123" dirty="0">
                <a:solidFill>
                  <a:srgbClr val="414042"/>
                </a:solidFill>
                <a:latin typeface="Tahoma"/>
                <a:cs typeface="Tahoma"/>
              </a:rPr>
              <a:t>e</a:t>
            </a:r>
            <a:r>
              <a:rPr sz="614" spc="-116" dirty="0">
                <a:solidFill>
                  <a:srgbClr val="414042"/>
                </a:solidFill>
                <a:latin typeface="Tahoma"/>
                <a:cs typeface="Tahoma"/>
              </a:rPr>
              <a:t>o</a:t>
            </a:r>
            <a:r>
              <a:rPr sz="614" spc="-123" dirty="0">
                <a:solidFill>
                  <a:srgbClr val="414042"/>
                </a:solidFill>
                <a:latin typeface="Tahoma"/>
                <a:cs typeface="Tahoma"/>
              </a:rPr>
              <a:t>n</a:t>
            </a:r>
            <a:r>
              <a:rPr sz="614" spc="-116" dirty="0">
                <a:solidFill>
                  <a:srgbClr val="414042"/>
                </a:solidFill>
                <a:latin typeface="Tahoma"/>
                <a:cs typeface="Tahoma"/>
              </a:rPr>
              <a:t>e</a:t>
            </a:r>
            <a:r>
              <a:rPr sz="614" spc="-10" dirty="0">
                <a:solidFill>
                  <a:srgbClr val="414042"/>
                </a:solidFill>
                <a:latin typeface="Tahoma"/>
                <a:cs typeface="Tahoma"/>
              </a:rPr>
              <a:t> </a:t>
            </a:r>
            <a:r>
              <a:rPr sz="614" spc="-123" dirty="0">
                <a:solidFill>
                  <a:srgbClr val="414042"/>
                </a:solidFill>
                <a:latin typeface="Tahoma"/>
                <a:cs typeface="Tahoma"/>
              </a:rPr>
              <a:t>b</a:t>
            </a:r>
            <a:r>
              <a:rPr sz="614" spc="-112" dirty="0">
                <a:solidFill>
                  <a:srgbClr val="414042"/>
                </a:solidFill>
                <a:latin typeface="Tahoma"/>
                <a:cs typeface="Tahoma"/>
              </a:rPr>
              <a:t>a</a:t>
            </a:r>
            <a:r>
              <a:rPr sz="614" spc="-102" dirty="0">
                <a:solidFill>
                  <a:srgbClr val="414042"/>
                </a:solidFill>
                <a:latin typeface="Tahoma"/>
                <a:cs typeface="Tahoma"/>
              </a:rPr>
              <a:t>s</a:t>
            </a:r>
            <a:r>
              <a:rPr sz="614" spc="-116" dirty="0">
                <a:solidFill>
                  <a:srgbClr val="414042"/>
                </a:solidFill>
                <a:latin typeface="Tahoma"/>
                <a:cs typeface="Tahoma"/>
              </a:rPr>
              <a:t>ed</a:t>
            </a:r>
            <a:r>
              <a:rPr sz="614" spc="-14" dirty="0">
                <a:solidFill>
                  <a:srgbClr val="414042"/>
                </a:solidFill>
                <a:latin typeface="Tahoma"/>
                <a:cs typeface="Tahoma"/>
              </a:rPr>
              <a:t> </a:t>
            </a:r>
            <a:r>
              <a:rPr sz="614" spc="-116" dirty="0">
                <a:solidFill>
                  <a:srgbClr val="414042"/>
                </a:solidFill>
                <a:latin typeface="Tahoma"/>
                <a:cs typeface="Tahoma"/>
              </a:rPr>
              <a:t>o</a:t>
            </a:r>
            <a:r>
              <a:rPr sz="614" spc="-119" dirty="0">
                <a:solidFill>
                  <a:srgbClr val="414042"/>
                </a:solidFill>
                <a:latin typeface="Tahoma"/>
                <a:cs typeface="Tahoma"/>
              </a:rPr>
              <a:t>n</a:t>
            </a:r>
            <a:r>
              <a:rPr sz="614" spc="-17" dirty="0">
                <a:solidFill>
                  <a:srgbClr val="414042"/>
                </a:solidFill>
                <a:latin typeface="Tahoma"/>
                <a:cs typeface="Tahoma"/>
              </a:rPr>
              <a:t> </a:t>
            </a:r>
            <a:r>
              <a:rPr sz="614" spc="-68" dirty="0">
                <a:solidFill>
                  <a:srgbClr val="414042"/>
                </a:solidFill>
                <a:latin typeface="Tahoma"/>
                <a:cs typeface="Tahoma"/>
              </a:rPr>
              <a:t>t</a:t>
            </a:r>
            <a:r>
              <a:rPr sz="614" spc="-130" dirty="0">
                <a:solidFill>
                  <a:srgbClr val="414042"/>
                </a:solidFill>
                <a:latin typeface="Tahoma"/>
                <a:cs typeface="Tahoma"/>
              </a:rPr>
              <a:t>h</a:t>
            </a:r>
            <a:r>
              <a:rPr sz="614" spc="-116" dirty="0">
                <a:solidFill>
                  <a:srgbClr val="414042"/>
                </a:solidFill>
                <a:latin typeface="Tahoma"/>
                <a:cs typeface="Tahoma"/>
              </a:rPr>
              <a:t>e</a:t>
            </a:r>
            <a:r>
              <a:rPr sz="614" spc="-55" dirty="0">
                <a:solidFill>
                  <a:srgbClr val="414042"/>
                </a:solidFill>
                <a:latin typeface="Tahoma"/>
                <a:cs typeface="Tahoma"/>
              </a:rPr>
              <a:t>i</a:t>
            </a:r>
            <a:r>
              <a:rPr sz="614" spc="-78" dirty="0">
                <a:solidFill>
                  <a:srgbClr val="414042"/>
                </a:solidFill>
                <a:latin typeface="Tahoma"/>
                <a:cs typeface="Tahoma"/>
              </a:rPr>
              <a:t>r</a:t>
            </a:r>
            <a:r>
              <a:rPr sz="614" spc="-10" dirty="0">
                <a:solidFill>
                  <a:srgbClr val="414042"/>
                </a:solidFill>
                <a:latin typeface="Tahoma"/>
                <a:cs typeface="Tahoma"/>
              </a:rPr>
              <a:t> </a:t>
            </a:r>
            <a:r>
              <a:rPr sz="614" spc="-116" dirty="0">
                <a:solidFill>
                  <a:srgbClr val="414042"/>
                </a:solidFill>
                <a:latin typeface="Tahoma"/>
                <a:cs typeface="Tahoma"/>
              </a:rPr>
              <a:t>ge</a:t>
            </a:r>
            <a:r>
              <a:rPr sz="614" spc="-123" dirty="0">
                <a:solidFill>
                  <a:srgbClr val="414042"/>
                </a:solidFill>
                <a:latin typeface="Tahoma"/>
                <a:cs typeface="Tahoma"/>
              </a:rPr>
              <a:t>n</a:t>
            </a:r>
            <a:r>
              <a:rPr sz="614" spc="-119" dirty="0">
                <a:solidFill>
                  <a:srgbClr val="414042"/>
                </a:solidFill>
                <a:latin typeface="Tahoma"/>
                <a:cs typeface="Tahoma"/>
              </a:rPr>
              <a:t>d</a:t>
            </a:r>
            <a:r>
              <a:rPr sz="614" spc="-123" dirty="0">
                <a:solidFill>
                  <a:srgbClr val="414042"/>
                </a:solidFill>
                <a:latin typeface="Tahoma"/>
                <a:cs typeface="Tahoma"/>
              </a:rPr>
              <a:t>e</a:t>
            </a:r>
            <a:r>
              <a:rPr sz="614" spc="-72" dirty="0">
                <a:solidFill>
                  <a:srgbClr val="414042"/>
                </a:solidFill>
                <a:latin typeface="Tahoma"/>
                <a:cs typeface="Tahoma"/>
              </a:rPr>
              <a:t>r  </a:t>
            </a:r>
            <a:r>
              <a:rPr sz="614" spc="-58" dirty="0">
                <a:solidFill>
                  <a:srgbClr val="414042"/>
                </a:solidFill>
                <a:latin typeface="Tahoma"/>
                <a:cs typeface="Tahoma"/>
              </a:rPr>
              <a:t>expression.</a:t>
            </a:r>
            <a:endParaRPr sz="614" dirty="0">
              <a:latin typeface="Tahoma"/>
              <a:cs typeface="Tahoma"/>
            </a:endParaRPr>
          </a:p>
        </p:txBody>
      </p:sp>
      <p:sp>
        <p:nvSpPr>
          <p:cNvPr id="186" name="object 186"/>
          <p:cNvSpPr txBox="1"/>
          <p:nvPr/>
        </p:nvSpPr>
        <p:spPr>
          <a:xfrm>
            <a:off x="2693670" y="794558"/>
            <a:ext cx="6828126" cy="176173"/>
          </a:xfrm>
          <a:prstGeom prst="rect">
            <a:avLst/>
          </a:prstGeom>
        </p:spPr>
        <p:txBody>
          <a:bodyPr vert="horz" wrap="square" lIns="0" tIns="8226" rIns="0" bIns="0" rtlCol="0">
            <a:spAutoFit/>
          </a:bodyPr>
          <a:lstStyle/>
          <a:p>
            <a:pPr marL="8659">
              <a:spcBef>
                <a:spcPts val="65"/>
              </a:spcBef>
              <a:tabLst>
                <a:tab pos="5887592" algn="l"/>
              </a:tabLst>
            </a:pPr>
            <a:r>
              <a:rPr sz="1091" b="1" spc="27" dirty="0">
                <a:solidFill>
                  <a:srgbClr val="0079C2"/>
                </a:solidFill>
                <a:latin typeface="Century Gothic"/>
                <a:cs typeface="Century Gothic"/>
              </a:rPr>
              <a:t>En</a:t>
            </a:r>
            <a:r>
              <a:rPr sz="1091" b="1" spc="34" dirty="0">
                <a:solidFill>
                  <a:srgbClr val="0079C2"/>
                </a:solidFill>
                <a:latin typeface="Century Gothic"/>
                <a:cs typeface="Century Gothic"/>
              </a:rPr>
              <a:t>co</a:t>
            </a:r>
            <a:r>
              <a:rPr sz="1091" b="1" spc="24" dirty="0">
                <a:solidFill>
                  <a:srgbClr val="0079C2"/>
                </a:solidFill>
                <a:latin typeface="Century Gothic"/>
                <a:cs typeface="Century Gothic"/>
              </a:rPr>
              <a:t>ur</a:t>
            </a:r>
            <a:r>
              <a:rPr sz="1091" b="1" spc="31" dirty="0">
                <a:solidFill>
                  <a:srgbClr val="0079C2"/>
                </a:solidFill>
                <a:latin typeface="Century Gothic"/>
                <a:cs typeface="Century Gothic"/>
              </a:rPr>
              <a:t>ag</a:t>
            </a:r>
            <a:r>
              <a:rPr sz="1091" b="1" spc="20" dirty="0">
                <a:solidFill>
                  <a:srgbClr val="0079C2"/>
                </a:solidFill>
                <a:latin typeface="Century Gothic"/>
                <a:cs typeface="Century Gothic"/>
              </a:rPr>
              <a:t>in</a:t>
            </a:r>
            <a:r>
              <a:rPr sz="1091" b="1" spc="31" dirty="0">
                <a:solidFill>
                  <a:srgbClr val="0079C2"/>
                </a:solidFill>
                <a:latin typeface="Century Gothic"/>
                <a:cs typeface="Century Gothic"/>
              </a:rPr>
              <a:t>g</a:t>
            </a:r>
            <a:r>
              <a:rPr sz="1091" b="1" dirty="0">
                <a:solidFill>
                  <a:srgbClr val="0079C2"/>
                </a:solidFill>
                <a:latin typeface="Century Gothic"/>
                <a:cs typeface="Century Gothic"/>
              </a:rPr>
              <a:t>	</a:t>
            </a:r>
            <a:r>
              <a:rPr sz="1091" b="1" spc="24" dirty="0">
                <a:solidFill>
                  <a:srgbClr val="DF393D"/>
                </a:solidFill>
                <a:latin typeface="Century Gothic"/>
                <a:cs typeface="Century Gothic"/>
              </a:rPr>
              <a:t>Disc</a:t>
            </a:r>
            <a:r>
              <a:rPr sz="1091" b="1" spc="34" dirty="0">
                <a:solidFill>
                  <a:srgbClr val="DF393D"/>
                </a:solidFill>
                <a:latin typeface="Century Gothic"/>
                <a:cs typeface="Century Gothic"/>
              </a:rPr>
              <a:t>o</a:t>
            </a:r>
            <a:r>
              <a:rPr sz="1091" b="1" spc="24" dirty="0">
                <a:solidFill>
                  <a:srgbClr val="DF393D"/>
                </a:solidFill>
                <a:latin typeface="Century Gothic"/>
                <a:cs typeface="Century Gothic"/>
              </a:rPr>
              <a:t>ur</a:t>
            </a:r>
            <a:r>
              <a:rPr sz="1091" b="1" spc="31" dirty="0">
                <a:solidFill>
                  <a:srgbClr val="DF393D"/>
                </a:solidFill>
                <a:latin typeface="Century Gothic"/>
                <a:cs typeface="Century Gothic"/>
              </a:rPr>
              <a:t>ag</a:t>
            </a:r>
            <a:r>
              <a:rPr sz="1091" b="1" spc="24" dirty="0">
                <a:solidFill>
                  <a:srgbClr val="DF393D"/>
                </a:solidFill>
                <a:latin typeface="Century Gothic"/>
                <a:cs typeface="Century Gothic"/>
              </a:rPr>
              <a:t>ing</a:t>
            </a:r>
            <a:endParaRPr sz="1091" dirty="0">
              <a:latin typeface="Century Gothic"/>
              <a:cs typeface="Century Gothic"/>
            </a:endParaRPr>
          </a:p>
        </p:txBody>
      </p:sp>
      <p:pic>
        <p:nvPicPr>
          <p:cNvPr id="187" name="object 187"/>
          <p:cNvPicPr/>
          <p:nvPr/>
        </p:nvPicPr>
        <p:blipFill>
          <a:blip r:embed="rId13" cstate="print"/>
          <a:stretch>
            <a:fillRect/>
          </a:stretch>
        </p:blipFill>
        <p:spPr>
          <a:xfrm>
            <a:off x="10734242" y="6252297"/>
            <a:ext cx="380991" cy="370174"/>
          </a:xfrm>
          <a:prstGeom prst="rect">
            <a:avLst/>
          </a:prstGeom>
        </p:spPr>
      </p:pic>
    </p:spTree>
    <p:extLst>
      <p:ext uri="{BB962C8B-B14F-4D97-AF65-F5344CB8AC3E}">
        <p14:creationId xmlns:p14="http://schemas.microsoft.com/office/powerpoint/2010/main" val="347856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DF4B-36F4-49D3-A362-1293D3A0C707}"/>
              </a:ext>
            </a:extLst>
          </p:cNvPr>
          <p:cNvSpPr>
            <a:spLocks noGrp="1"/>
          </p:cNvSpPr>
          <p:nvPr>
            <p:ph type="title"/>
          </p:nvPr>
        </p:nvSpPr>
        <p:spPr>
          <a:xfrm>
            <a:off x="838201" y="365125"/>
            <a:ext cx="3816095" cy="1938076"/>
          </a:xfrm>
        </p:spPr>
        <p:txBody>
          <a:bodyPr>
            <a:normAutofit/>
          </a:bodyPr>
          <a:lstStyle/>
          <a:p>
            <a:r>
              <a:rPr lang="en-US" sz="4000" b="1" dirty="0">
                <a:latin typeface="Times New Roman" panose="02020603050405020304" pitchFamily="18" charset="0"/>
                <a:cs typeface="Times New Roman" panose="02020603050405020304" pitchFamily="18" charset="0"/>
              </a:rPr>
              <a:t>HUDs Equal Access Rule</a:t>
            </a:r>
          </a:p>
        </p:txBody>
      </p:sp>
      <p:pic>
        <p:nvPicPr>
          <p:cNvPr id="6" name="Picture 5" descr="A picture containing background pattern&#10;&#10;Description automatically generated">
            <a:extLst>
              <a:ext uri="{FF2B5EF4-FFF2-40B4-BE49-F238E27FC236}">
                <a16:creationId xmlns:a16="http://schemas.microsoft.com/office/drawing/2014/main" id="{18C4FF07-D315-4335-A479-7D88C6584760}"/>
              </a:ext>
            </a:extLst>
          </p:cNvPr>
          <p:cNvPicPr>
            <a:picLocks noChangeAspect="1"/>
          </p:cNvPicPr>
          <p:nvPr/>
        </p:nvPicPr>
        <p:blipFill rotWithShape="1">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9" name="Picture 8">
            <a:extLst>
              <a:ext uri="{FF2B5EF4-FFF2-40B4-BE49-F238E27FC236}">
                <a16:creationId xmlns:a16="http://schemas.microsoft.com/office/drawing/2014/main" id="{44CEDCC6-608E-4261-B8BF-E47A81D35240}"/>
              </a:ext>
            </a:extLst>
          </p:cNvPr>
          <p:cNvPicPr>
            <a:picLocks noChangeAspect="1"/>
          </p:cNvPicPr>
          <p:nvPr/>
        </p:nvPicPr>
        <p:blipFill>
          <a:blip r:embed="rId5"/>
          <a:stretch>
            <a:fillRect/>
          </a:stretch>
        </p:blipFill>
        <p:spPr>
          <a:xfrm>
            <a:off x="838201" y="4083953"/>
            <a:ext cx="10341075" cy="2184407"/>
          </a:xfrm>
          <a:prstGeom prst="rect">
            <a:avLst/>
          </a:prstGeom>
        </p:spPr>
      </p:pic>
    </p:spTree>
    <p:extLst>
      <p:ext uri="{BB962C8B-B14F-4D97-AF65-F5344CB8AC3E}">
        <p14:creationId xmlns:p14="http://schemas.microsoft.com/office/powerpoint/2010/main" val="1397433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EE24B5-652C-4DB5-B7C3-B5BBEC1280B1}" type="slidenum">
              <a:rPr lang="en-US" smtClean="0"/>
              <a:t>20</a:t>
            </a:fld>
            <a:endParaRPr lang="en-US" dirty="0"/>
          </a:p>
        </p:txBody>
      </p:sp>
      <p:sp>
        <p:nvSpPr>
          <p:cNvPr id="3" name="Title 2"/>
          <p:cNvSpPr>
            <a:spLocks noGrp="1"/>
          </p:cNvSpPr>
          <p:nvPr>
            <p:ph type="title"/>
          </p:nvPr>
        </p:nvSpPr>
        <p:spPr>
          <a:xfrm>
            <a:off x="815788" y="418914"/>
            <a:ext cx="10515600" cy="746499"/>
          </a:xfrm>
        </p:spPr>
        <p:txBody>
          <a:bodyPr>
            <a:normAutofit/>
          </a:bodyPr>
          <a:lstStyle/>
          <a:p>
            <a:r>
              <a:rPr lang="en-US" sz="2400" dirty="0"/>
              <a:t>Equal Access - Encouraging vs Discouraging Actions</a:t>
            </a:r>
          </a:p>
        </p:txBody>
      </p:sp>
      <p:sp>
        <p:nvSpPr>
          <p:cNvPr id="4" name="Content Placeholder 3"/>
          <p:cNvSpPr>
            <a:spLocks noGrp="1"/>
          </p:cNvSpPr>
          <p:nvPr>
            <p:ph sz="half" idx="1"/>
          </p:nvPr>
        </p:nvSpPr>
        <p:spPr/>
        <p:txBody>
          <a:bodyPr/>
          <a:lstStyle/>
          <a:p>
            <a:pPr marL="0" indent="0">
              <a:buNone/>
            </a:pPr>
            <a:r>
              <a:rPr lang="en-US" sz="2400" b="1" i="1" dirty="0">
                <a:solidFill>
                  <a:schemeClr val="tx2">
                    <a:lumMod val="75000"/>
                    <a:lumOff val="25000"/>
                  </a:schemeClr>
                </a:solidFill>
              </a:rPr>
              <a:t>ENCOURAGING</a:t>
            </a:r>
          </a:p>
          <a:p>
            <a:endParaRPr lang="en-US" b="1" i="1" dirty="0">
              <a:solidFill>
                <a:schemeClr val="tx2">
                  <a:lumMod val="75000"/>
                  <a:lumOff val="25000"/>
                </a:schemeClr>
              </a:solidFill>
            </a:endParaRPr>
          </a:p>
          <a:p>
            <a:r>
              <a:rPr lang="en-US" sz="2400" dirty="0">
                <a:solidFill>
                  <a:schemeClr val="tx2">
                    <a:lumMod val="75000"/>
                    <a:lumOff val="25000"/>
                  </a:schemeClr>
                </a:solidFill>
              </a:rPr>
              <a:t>If identification is required and the gender designation doesn’t ‘match’ what the client states, the worker accepts and uses the identification expressed by the client.</a:t>
            </a:r>
          </a:p>
        </p:txBody>
      </p:sp>
      <p:sp>
        <p:nvSpPr>
          <p:cNvPr id="5" name="Content Placeholder 4"/>
          <p:cNvSpPr>
            <a:spLocks noGrp="1"/>
          </p:cNvSpPr>
          <p:nvPr>
            <p:ph sz="half" idx="2"/>
          </p:nvPr>
        </p:nvSpPr>
        <p:spPr>
          <a:xfrm>
            <a:off x="6073588" y="1823564"/>
            <a:ext cx="5181600" cy="4351338"/>
          </a:xfrm>
        </p:spPr>
        <p:txBody>
          <a:bodyPr>
            <a:normAutofit/>
          </a:bodyPr>
          <a:lstStyle/>
          <a:p>
            <a:pPr marL="0" indent="0">
              <a:buNone/>
            </a:pPr>
            <a:r>
              <a:rPr lang="en-US" sz="2400" b="1" i="1" dirty="0">
                <a:solidFill>
                  <a:schemeClr val="tx2">
                    <a:lumMod val="75000"/>
                    <a:lumOff val="25000"/>
                  </a:schemeClr>
                </a:solidFill>
              </a:rPr>
              <a:t>DISCOURAGING</a:t>
            </a:r>
          </a:p>
          <a:p>
            <a:endParaRPr lang="en-US" sz="2400" dirty="0">
              <a:solidFill>
                <a:schemeClr val="tx2">
                  <a:lumMod val="75000"/>
                  <a:lumOff val="25000"/>
                </a:schemeClr>
              </a:solidFill>
            </a:endParaRPr>
          </a:p>
          <a:p>
            <a:r>
              <a:rPr lang="en-US" sz="2400" dirty="0">
                <a:solidFill>
                  <a:schemeClr val="tx2">
                    <a:lumMod val="75000"/>
                    <a:lumOff val="25000"/>
                  </a:schemeClr>
                </a:solidFill>
              </a:rPr>
              <a:t>The worker states that the identification indicates a specific gender, and asks probing questions “to resolve the conflicting information” or informs the client that they will need to record the ‘correct’ information in the official case file. </a:t>
            </a:r>
          </a:p>
        </p:txBody>
      </p:sp>
    </p:spTree>
    <p:extLst>
      <p:ext uri="{BB962C8B-B14F-4D97-AF65-F5344CB8AC3E}">
        <p14:creationId xmlns:p14="http://schemas.microsoft.com/office/powerpoint/2010/main" val="441233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BB8D5E-738E-41B3-8F3C-CFB518E1BA29}"/>
              </a:ext>
            </a:extLst>
          </p:cNvPr>
          <p:cNvSpPr>
            <a:spLocks noGrp="1"/>
          </p:cNvSpPr>
          <p:nvPr>
            <p:ph type="sldNum" sz="quarter" idx="12"/>
          </p:nvPr>
        </p:nvSpPr>
        <p:spPr/>
        <p:txBody>
          <a:bodyPr/>
          <a:lstStyle/>
          <a:p>
            <a:fld id="{82EE24B5-652C-4DB5-B7C3-B5BBEC1280B1}" type="slidenum">
              <a:rPr lang="en-US" noProof="0" smtClean="0"/>
              <a:t>21</a:t>
            </a:fld>
            <a:endParaRPr lang="en-US" noProof="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1834" y="886048"/>
            <a:ext cx="7239416" cy="5587924"/>
          </a:xfrm>
          <a:prstGeom prst="rect">
            <a:avLst/>
          </a:prstGeom>
        </p:spPr>
      </p:pic>
      <p:sp>
        <p:nvSpPr>
          <p:cNvPr id="7" name="TextBox 6"/>
          <p:cNvSpPr txBox="1"/>
          <p:nvPr/>
        </p:nvSpPr>
        <p:spPr>
          <a:xfrm>
            <a:off x="878541" y="340659"/>
            <a:ext cx="9663953" cy="400110"/>
          </a:xfrm>
          <a:prstGeom prst="rect">
            <a:avLst/>
          </a:prstGeom>
          <a:noFill/>
        </p:spPr>
        <p:txBody>
          <a:bodyPr wrap="square" rtlCol="0">
            <a:spAutoFit/>
          </a:bodyPr>
          <a:lstStyle/>
          <a:p>
            <a:r>
              <a:rPr lang="en-US" sz="2000" b="1" i="1" dirty="0">
                <a:solidFill>
                  <a:schemeClr val="tx2">
                    <a:lumMod val="75000"/>
                    <a:lumOff val="25000"/>
                  </a:schemeClr>
                </a:solidFill>
              </a:rPr>
              <a:t>Quick Guide To Using Gender Pronouns – ASK</a:t>
            </a:r>
            <a:r>
              <a:rPr lang="en-US" sz="2000" b="1" i="1" dirty="0">
                <a:solidFill>
                  <a:srgbClr val="0070C0"/>
                </a:solidFill>
              </a:rPr>
              <a:t>!</a:t>
            </a:r>
          </a:p>
        </p:txBody>
      </p:sp>
    </p:spTree>
    <p:extLst>
      <p:ext uri="{BB962C8B-B14F-4D97-AF65-F5344CB8AC3E}">
        <p14:creationId xmlns:p14="http://schemas.microsoft.com/office/powerpoint/2010/main" val="261840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5440"/>
          </a:xfrm>
        </p:spPr>
        <p:txBody>
          <a:bodyPr/>
          <a:lstStyle/>
          <a:p>
            <a:r>
              <a:rPr lang="en-US" dirty="0"/>
              <a:t>Equal Access - Simple Examples</a:t>
            </a:r>
          </a:p>
        </p:txBody>
      </p:sp>
      <p:sp>
        <p:nvSpPr>
          <p:cNvPr id="3" name="Slide Number Placeholder 2"/>
          <p:cNvSpPr>
            <a:spLocks noGrp="1"/>
          </p:cNvSpPr>
          <p:nvPr>
            <p:ph type="sldNum" sz="quarter" idx="12"/>
          </p:nvPr>
        </p:nvSpPr>
        <p:spPr/>
        <p:txBody>
          <a:bodyPr/>
          <a:lstStyle/>
          <a:p>
            <a:fld id="{82EE24B5-652C-4DB5-B7C3-B5BBEC1280B1}" type="slidenum">
              <a:rPr lang="en-US" smtClean="0"/>
              <a:t>22</a:t>
            </a:fld>
            <a:endParaRPr lang="en-US" dirty="0"/>
          </a:p>
        </p:txBody>
      </p:sp>
      <p:pic>
        <p:nvPicPr>
          <p:cNvPr id="4" name="Picture 3" descr="216Teens Explains the Gender Unicorn"/>
          <p:cNvPicPr/>
          <p:nvPr/>
        </p:nvPicPr>
        <p:blipFill>
          <a:blip r:embed="rId2">
            <a:extLst>
              <a:ext uri="{28A0092B-C50C-407E-A947-70E740481C1C}">
                <a14:useLocalDpi xmlns:a14="http://schemas.microsoft.com/office/drawing/2010/main" val="0"/>
              </a:ext>
            </a:extLst>
          </a:blip>
          <a:srcRect/>
          <a:stretch>
            <a:fillRect/>
          </a:stretch>
        </p:blipFill>
        <p:spPr bwMode="auto">
          <a:xfrm>
            <a:off x="2008093" y="1380566"/>
            <a:ext cx="8032377" cy="4195481"/>
          </a:xfrm>
          <a:prstGeom prst="rect">
            <a:avLst/>
          </a:prstGeom>
          <a:noFill/>
          <a:ln>
            <a:noFill/>
          </a:ln>
        </p:spPr>
      </p:pic>
    </p:spTree>
    <p:extLst>
      <p:ext uri="{BB962C8B-B14F-4D97-AF65-F5344CB8AC3E}">
        <p14:creationId xmlns:p14="http://schemas.microsoft.com/office/powerpoint/2010/main" val="744643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2FB8-2895-443B-9EBF-82E5F0070CF5}"/>
              </a:ext>
            </a:extLst>
          </p:cNvPr>
          <p:cNvSpPr>
            <a:spLocks noGrp="1"/>
          </p:cNvSpPr>
          <p:nvPr>
            <p:ph type="title"/>
          </p:nvPr>
        </p:nvSpPr>
        <p:spPr>
          <a:xfrm>
            <a:off x="769717" y="513311"/>
            <a:ext cx="11047013" cy="811999"/>
          </a:xfrm>
        </p:spPr>
        <p:txBody>
          <a:bodyPr anchor="b">
            <a:normAutofit/>
          </a:bodyPr>
          <a:lstStyle/>
          <a:p>
            <a:r>
              <a:rPr lang="en-US" sz="2800" b="1" dirty="0">
                <a:latin typeface="Times New Roman" panose="02020603050405020304" pitchFamily="18" charset="0"/>
                <a:cs typeface="Times New Roman" panose="02020603050405020304" pitchFamily="18" charset="0"/>
              </a:rPr>
              <a:t>Equal Access – </a:t>
            </a:r>
            <a:r>
              <a:rPr lang="en-US" sz="2800" dirty="0">
                <a:latin typeface="Times New Roman" panose="02020603050405020304" pitchFamily="18" charset="0"/>
                <a:cs typeface="Times New Roman" panose="02020603050405020304" pitchFamily="18" charset="0"/>
              </a:rPr>
              <a:t>Case Example – Question #1 </a:t>
            </a:r>
            <a:endParaRPr lang="en-US" sz="28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986118" y="1911403"/>
            <a:ext cx="9628095" cy="3046988"/>
          </a:xfrm>
          <a:prstGeom prst="rect">
            <a:avLst/>
          </a:prstGeom>
          <a:noFill/>
        </p:spPr>
        <p:txBody>
          <a:bodyPr wrap="square" rtlCol="0">
            <a:spAutoFit/>
          </a:bodyPr>
          <a:lstStyle/>
          <a:p>
            <a:r>
              <a:rPr lang="en-US" sz="3200" dirty="0">
                <a:solidFill>
                  <a:srgbClr val="000000"/>
                </a:solidFill>
                <a:latin typeface="CIDFont+F4"/>
              </a:rPr>
              <a:t>If I operate a project using HUD funds that serves single women and children, do I need to serve men with children?</a:t>
            </a:r>
          </a:p>
          <a:p>
            <a:endParaRPr lang="en-US" sz="3200" dirty="0">
              <a:solidFill>
                <a:srgbClr val="000000"/>
              </a:solidFill>
              <a:latin typeface="CIDFont+F4"/>
            </a:endParaRPr>
          </a:p>
          <a:p>
            <a:r>
              <a:rPr lang="en-US" sz="3200" dirty="0">
                <a:solidFill>
                  <a:srgbClr val="000000"/>
                </a:solidFill>
                <a:latin typeface="CIDFont+F5"/>
              </a:rPr>
              <a:t> </a:t>
            </a:r>
            <a:r>
              <a:rPr lang="en-US" sz="3200" dirty="0">
                <a:solidFill>
                  <a:srgbClr val="000000"/>
                </a:solidFill>
                <a:latin typeface="CIDFont+F4"/>
              </a:rPr>
              <a:t>Yes</a:t>
            </a:r>
          </a:p>
          <a:p>
            <a:r>
              <a:rPr lang="en-US" sz="3200" dirty="0">
                <a:solidFill>
                  <a:srgbClr val="000000"/>
                </a:solidFill>
                <a:latin typeface="CIDFont+F5"/>
              </a:rPr>
              <a:t> </a:t>
            </a:r>
            <a:r>
              <a:rPr lang="en-US" sz="3200" dirty="0">
                <a:solidFill>
                  <a:srgbClr val="000000"/>
                </a:solidFill>
                <a:latin typeface="CIDFont+F4"/>
              </a:rPr>
              <a:t>No</a:t>
            </a:r>
          </a:p>
        </p:txBody>
      </p:sp>
      <p:pic>
        <p:nvPicPr>
          <p:cNvPr id="4" name="Picture 3" descr="The stories La tells....: Fathers Day ta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852" y="3306695"/>
            <a:ext cx="2364544" cy="3092824"/>
          </a:xfrm>
          <a:prstGeom prst="rect">
            <a:avLst/>
          </a:prstGeom>
        </p:spPr>
      </p:pic>
    </p:spTree>
    <p:extLst>
      <p:ext uri="{BB962C8B-B14F-4D97-AF65-F5344CB8AC3E}">
        <p14:creationId xmlns:p14="http://schemas.microsoft.com/office/powerpoint/2010/main" val="1352022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682950-D46D-495A-B60E-259009D47561}"/>
              </a:ext>
            </a:extLst>
          </p:cNvPr>
          <p:cNvSpPr>
            <a:spLocks noGrp="1"/>
          </p:cNvSpPr>
          <p:nvPr>
            <p:ph type="sldNum" sz="quarter" idx="12"/>
          </p:nvPr>
        </p:nvSpPr>
        <p:spPr/>
        <p:txBody>
          <a:bodyPr/>
          <a:lstStyle/>
          <a:p>
            <a:fld id="{82EE24B5-652C-4DB5-B7C3-B5BBEC1280B1}" type="slidenum">
              <a:rPr lang="en-US" noProof="0" smtClean="0"/>
              <a:t>24</a:t>
            </a:fld>
            <a:endParaRPr lang="en-US" noProof="0" dirty="0"/>
          </a:p>
        </p:txBody>
      </p:sp>
      <p:sp>
        <p:nvSpPr>
          <p:cNvPr id="3" name="Rectangle 2"/>
          <p:cNvSpPr/>
          <p:nvPr/>
        </p:nvSpPr>
        <p:spPr>
          <a:xfrm>
            <a:off x="1290918" y="1358043"/>
            <a:ext cx="8355106" cy="461665"/>
          </a:xfrm>
          <a:prstGeom prst="rect">
            <a:avLst/>
          </a:prstGeom>
        </p:spPr>
        <p:txBody>
          <a:bodyPr wrap="square">
            <a:spAutoFit/>
          </a:bodyPr>
          <a:lstStyle/>
          <a:p>
            <a:r>
              <a:rPr lang="en-US" sz="2400" dirty="0">
                <a:solidFill>
                  <a:srgbClr val="FFFFFF"/>
                </a:solidFill>
                <a:latin typeface="CIDFont+F4"/>
              </a:rPr>
              <a:t>Knowledge Check</a:t>
            </a:r>
          </a:p>
        </p:txBody>
      </p:sp>
      <p:pic>
        <p:nvPicPr>
          <p:cNvPr id="4" name="Picture 3"/>
          <p:cNvPicPr>
            <a:picLocks noChangeAspect="1"/>
          </p:cNvPicPr>
          <p:nvPr/>
        </p:nvPicPr>
        <p:blipFill>
          <a:blip r:embed="rId2"/>
          <a:stretch>
            <a:fillRect/>
          </a:stretch>
        </p:blipFill>
        <p:spPr>
          <a:xfrm>
            <a:off x="9333931" y="4588377"/>
            <a:ext cx="1854024" cy="1769087"/>
          </a:xfrm>
          <a:prstGeom prst="rect">
            <a:avLst/>
          </a:prstGeom>
        </p:spPr>
      </p:pic>
      <p:sp>
        <p:nvSpPr>
          <p:cNvPr id="5" name="TextBox 4"/>
          <p:cNvSpPr txBox="1"/>
          <p:nvPr/>
        </p:nvSpPr>
        <p:spPr>
          <a:xfrm>
            <a:off x="753037" y="242852"/>
            <a:ext cx="8731623" cy="6093976"/>
          </a:xfrm>
          <a:prstGeom prst="rect">
            <a:avLst/>
          </a:prstGeom>
          <a:noFill/>
        </p:spPr>
        <p:txBody>
          <a:bodyPr wrap="square" rtlCol="0">
            <a:spAutoFit/>
          </a:bodyPr>
          <a:lstStyle/>
          <a:p>
            <a:r>
              <a:rPr lang="en-US" b="1" dirty="0">
                <a:solidFill>
                  <a:schemeClr val="tx2">
                    <a:lumMod val="75000"/>
                    <a:lumOff val="25000"/>
                  </a:schemeClr>
                </a:solidFill>
              </a:rPr>
              <a:t>CASE EXAMPLE - QUESTION #1 </a:t>
            </a:r>
          </a:p>
          <a:p>
            <a:endParaRPr lang="en-US" dirty="0"/>
          </a:p>
          <a:p>
            <a:r>
              <a:rPr lang="en-US" sz="2400" b="1" dirty="0"/>
              <a:t>HUD SAID… </a:t>
            </a:r>
            <a:r>
              <a:rPr lang="en-US" sz="2400" b="1" i="1" dirty="0"/>
              <a:t>YES!</a:t>
            </a:r>
          </a:p>
          <a:p>
            <a:endParaRPr lang="en-US" i="1" dirty="0"/>
          </a:p>
          <a:p>
            <a:r>
              <a:rPr lang="en-US" sz="2400" dirty="0"/>
              <a:t>HUD funded projects that serve families with minor children are not permitted to exclude families based on the gender of the head-of-household.</a:t>
            </a:r>
          </a:p>
          <a:p>
            <a:endParaRPr lang="en-US" sz="2400" dirty="0"/>
          </a:p>
          <a:p>
            <a:r>
              <a:rPr lang="en-US" sz="2400" dirty="0"/>
              <a:t>A household with a head-of-household who is male, and otherwise eligible for the service, must be provided access to the same services, opportunities, and staff to which all households enrolled in the project have access.</a:t>
            </a:r>
          </a:p>
          <a:p>
            <a:endParaRPr lang="en-US" sz="2400" dirty="0"/>
          </a:p>
          <a:p>
            <a:r>
              <a:rPr lang="en-US" sz="2400" dirty="0"/>
              <a:t>Projects </a:t>
            </a:r>
            <a:r>
              <a:rPr lang="en-US" sz="2400" u="sng" dirty="0"/>
              <a:t>may</a:t>
            </a:r>
            <a:r>
              <a:rPr lang="en-US" sz="2400" dirty="0"/>
              <a:t> establish a requirement that they only serve households with minor children and exclude households comprised entirely of adults.</a:t>
            </a:r>
          </a:p>
          <a:p>
            <a:endParaRPr lang="en-US" sz="2400" dirty="0"/>
          </a:p>
        </p:txBody>
      </p:sp>
    </p:spTree>
    <p:extLst>
      <p:ext uri="{BB962C8B-B14F-4D97-AF65-F5344CB8AC3E}">
        <p14:creationId xmlns:p14="http://schemas.microsoft.com/office/powerpoint/2010/main" val="1828458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7204"/>
          </a:xfrm>
        </p:spPr>
        <p:txBody>
          <a:bodyPr>
            <a:normAutofit/>
          </a:bodyPr>
          <a:lstStyle/>
          <a:p>
            <a:r>
              <a:rPr lang="en-US" sz="2700" dirty="0"/>
              <a:t>Equal Access - How Do We Handle Showers and Restrooms</a:t>
            </a:r>
            <a:r>
              <a:rPr lang="en-US" dirty="0"/>
              <a:t>?</a:t>
            </a:r>
          </a:p>
        </p:txBody>
      </p:sp>
      <p:sp>
        <p:nvSpPr>
          <p:cNvPr id="3" name="Content Placeholder 2"/>
          <p:cNvSpPr>
            <a:spLocks noGrp="1"/>
          </p:cNvSpPr>
          <p:nvPr>
            <p:ph idx="1"/>
          </p:nvPr>
        </p:nvSpPr>
        <p:spPr>
          <a:xfrm>
            <a:off x="838200" y="1295395"/>
            <a:ext cx="10515600" cy="4513733"/>
          </a:xfrm>
        </p:spPr>
        <p:txBody>
          <a:bodyPr>
            <a:normAutofit/>
          </a:bodyPr>
          <a:lstStyle/>
          <a:p>
            <a:pPr>
              <a:buFont typeface="Wingdings" panose="05000000000000000000" pitchFamily="2" charset="2"/>
              <a:buChar char="Ø"/>
            </a:pPr>
            <a:r>
              <a:rPr lang="en-US" sz="2400" dirty="0"/>
              <a:t> Access is based on self-declared gender identity</a:t>
            </a:r>
          </a:p>
          <a:p>
            <a:pPr marL="0" indent="0">
              <a:buNone/>
            </a:pPr>
            <a:endParaRPr lang="en-US" sz="2400" dirty="0"/>
          </a:p>
          <a:p>
            <a:pPr>
              <a:buFont typeface="Wingdings" panose="05000000000000000000" pitchFamily="2" charset="2"/>
              <a:buChar char="Ø"/>
            </a:pPr>
            <a:r>
              <a:rPr lang="en-US" sz="2400" dirty="0"/>
              <a:t> Increase privacy, when possible, by:</a:t>
            </a:r>
          </a:p>
          <a:p>
            <a:pPr marL="860425" indent="0">
              <a:buNone/>
            </a:pPr>
            <a:r>
              <a:rPr lang="en-US" sz="2400" dirty="0"/>
              <a:t>Installing temporary or permanent curtains</a:t>
            </a:r>
          </a:p>
          <a:p>
            <a:pPr marL="860425" indent="0">
              <a:buNone/>
            </a:pPr>
            <a:r>
              <a:rPr lang="en-US" sz="2400" dirty="0"/>
              <a:t>Installing locks, doors, or partitions to toilet stalls</a:t>
            </a:r>
          </a:p>
          <a:p>
            <a:pPr marL="860425" indent="0">
              <a:buNone/>
            </a:pPr>
            <a:r>
              <a:rPr lang="en-US" sz="2400" dirty="0"/>
              <a:t>Create staggered shower schedules for everyone to ensure access and to enhance privacy</a:t>
            </a:r>
          </a:p>
          <a:p>
            <a:pPr marL="860425" indent="0">
              <a:buNone/>
            </a:pPr>
            <a:endParaRPr lang="en-US" sz="2400" dirty="0"/>
          </a:p>
          <a:p>
            <a:pPr>
              <a:buFont typeface="Wingdings" panose="05000000000000000000" pitchFamily="2" charset="2"/>
              <a:buChar char="Ø"/>
            </a:pPr>
            <a:r>
              <a:rPr lang="en-US" sz="2400" dirty="0"/>
              <a:t> Expand Access: Make single-use facilities all-gender, meaning anyone can use them</a:t>
            </a:r>
          </a:p>
          <a:p>
            <a:pPr marL="0" indent="0">
              <a:buNone/>
            </a:pPr>
            <a:endParaRPr lang="en-US" sz="2000" dirty="0"/>
          </a:p>
        </p:txBody>
      </p:sp>
      <p:sp>
        <p:nvSpPr>
          <p:cNvPr id="4" name="Slide Number Placeholder 3"/>
          <p:cNvSpPr>
            <a:spLocks noGrp="1"/>
          </p:cNvSpPr>
          <p:nvPr>
            <p:ph type="sldNum" sz="quarter" idx="12"/>
          </p:nvPr>
        </p:nvSpPr>
        <p:spPr/>
        <p:txBody>
          <a:bodyPr/>
          <a:lstStyle/>
          <a:p>
            <a:fld id="{82EE24B5-652C-4DB5-B7C3-B5BBEC1280B1}" type="slidenum">
              <a:rPr lang="en-US" smtClean="0"/>
              <a:t>25</a:t>
            </a:fld>
            <a:endParaRPr lang="en-US" dirty="0"/>
          </a:p>
        </p:txBody>
      </p:sp>
    </p:spTree>
    <p:extLst>
      <p:ext uri="{BB962C8B-B14F-4D97-AF65-F5344CB8AC3E}">
        <p14:creationId xmlns:p14="http://schemas.microsoft.com/office/powerpoint/2010/main" val="2835460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6BAECF-29AE-4F48-8CB6-A47E85CE5670}"/>
              </a:ext>
            </a:extLst>
          </p:cNvPr>
          <p:cNvSpPr>
            <a:spLocks noGrp="1"/>
          </p:cNvSpPr>
          <p:nvPr>
            <p:ph type="sldNum" sz="quarter" idx="12"/>
          </p:nvPr>
        </p:nvSpPr>
        <p:spPr/>
        <p:txBody>
          <a:bodyPr/>
          <a:lstStyle/>
          <a:p>
            <a:fld id="{82EE24B5-652C-4DB5-B7C3-B5BBEC1280B1}" type="slidenum">
              <a:rPr lang="en-US" noProof="0" smtClean="0"/>
              <a:t>26</a:t>
            </a:fld>
            <a:endParaRPr lang="en-US" noProof="0" dirty="0"/>
          </a:p>
        </p:txBody>
      </p:sp>
      <p:pic>
        <p:nvPicPr>
          <p:cNvPr id="4" name="Picture 3"/>
          <p:cNvPicPr>
            <a:picLocks noChangeAspect="1"/>
          </p:cNvPicPr>
          <p:nvPr/>
        </p:nvPicPr>
        <p:blipFill>
          <a:blip r:embed="rId2"/>
          <a:stretch>
            <a:fillRect/>
          </a:stretch>
        </p:blipFill>
        <p:spPr>
          <a:xfrm>
            <a:off x="1416423" y="1296983"/>
            <a:ext cx="8671856" cy="4877919"/>
          </a:xfrm>
          <a:prstGeom prst="rect">
            <a:avLst/>
          </a:prstGeom>
        </p:spPr>
      </p:pic>
      <p:sp>
        <p:nvSpPr>
          <p:cNvPr id="5" name="TextBox 4"/>
          <p:cNvSpPr txBox="1"/>
          <p:nvPr/>
        </p:nvSpPr>
        <p:spPr>
          <a:xfrm>
            <a:off x="1147482" y="412376"/>
            <a:ext cx="8283389" cy="369332"/>
          </a:xfrm>
          <a:prstGeom prst="rect">
            <a:avLst/>
          </a:prstGeom>
          <a:noFill/>
        </p:spPr>
        <p:txBody>
          <a:bodyPr wrap="square" rtlCol="0">
            <a:spAutoFit/>
          </a:bodyPr>
          <a:lstStyle/>
          <a:p>
            <a:r>
              <a:rPr lang="en-US" b="1" dirty="0">
                <a:solidFill>
                  <a:schemeClr val="tx2">
                    <a:lumMod val="75000"/>
                    <a:lumOff val="25000"/>
                  </a:schemeClr>
                </a:solidFill>
              </a:rPr>
              <a:t>Equal Access Equality Federation – Statewide Advocacy Resources</a:t>
            </a:r>
          </a:p>
        </p:txBody>
      </p:sp>
    </p:spTree>
    <p:extLst>
      <p:ext uri="{BB962C8B-B14F-4D97-AF65-F5344CB8AC3E}">
        <p14:creationId xmlns:p14="http://schemas.microsoft.com/office/powerpoint/2010/main" val="1310312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BC5B9D-FBAF-4A8B-A8BD-3C1E3C752143}"/>
              </a:ext>
            </a:extLst>
          </p:cNvPr>
          <p:cNvSpPr>
            <a:spLocks noGrp="1"/>
          </p:cNvSpPr>
          <p:nvPr>
            <p:ph type="title"/>
          </p:nvPr>
        </p:nvSpPr>
        <p:spPr>
          <a:xfrm>
            <a:off x="3248892" y="1902065"/>
            <a:ext cx="5251316" cy="1807305"/>
          </a:xfrm>
        </p:spPr>
        <p:txBody>
          <a:bodyPr>
            <a:normAutofit/>
          </a:bodyPr>
          <a:lstStyle/>
          <a:p>
            <a:r>
              <a:rPr lang="en-US" sz="4400" dirty="0">
                <a:latin typeface="Times New Roman" panose="02020603050405020304" pitchFamily="18" charset="0"/>
                <a:cs typeface="Times New Roman" panose="02020603050405020304" pitchFamily="18" charset="0"/>
              </a:rPr>
              <a:t>Thank you!</a:t>
            </a:r>
          </a:p>
        </p:txBody>
      </p:sp>
      <p:sp>
        <p:nvSpPr>
          <p:cNvPr id="5" name="Content Placeholder 4">
            <a:extLst>
              <a:ext uri="{FF2B5EF4-FFF2-40B4-BE49-F238E27FC236}">
                <a16:creationId xmlns:a16="http://schemas.microsoft.com/office/drawing/2014/main" id="{7A279B74-D3DB-4FC4-AEAD-0BCD6AFBD21A}"/>
              </a:ext>
            </a:extLst>
          </p:cNvPr>
          <p:cNvSpPr>
            <a:spLocks noGrp="1"/>
          </p:cNvSpPr>
          <p:nvPr>
            <p:ph idx="1"/>
          </p:nvPr>
        </p:nvSpPr>
        <p:spPr>
          <a:xfrm>
            <a:off x="838201" y="2805718"/>
            <a:ext cx="4619621" cy="2752400"/>
          </a:xfrm>
        </p:spPr>
        <p:txBody>
          <a:bodyPr>
            <a:normAutofit/>
          </a:bodyPr>
          <a:lstStyle/>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9665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93C8-C82B-4A91-86A6-E7331899956D}"/>
              </a:ext>
            </a:extLst>
          </p:cNvPr>
          <p:cNvSpPr>
            <a:spLocks noGrp="1"/>
          </p:cNvSpPr>
          <p:nvPr>
            <p:ph type="title"/>
          </p:nvPr>
        </p:nvSpPr>
        <p:spPr>
          <a:xfrm>
            <a:off x="665085" y="547910"/>
            <a:ext cx="4560584" cy="1128068"/>
          </a:xfrm>
        </p:spPr>
        <p:txBody>
          <a:bodyPr vert="horz" lIns="91440" tIns="45720" rIns="91440" bIns="45720" rtlCol="0" anchor="ctr">
            <a:normAutofit/>
          </a:bodyPr>
          <a:lstStyle/>
          <a:p>
            <a:r>
              <a:rPr lang="en-US" sz="3700" b="1" dirty="0">
                <a:latin typeface="Times New Roman" panose="02020603050405020304" pitchFamily="18" charset="0"/>
                <a:cs typeface="Times New Roman" panose="02020603050405020304" pitchFamily="18" charset="0"/>
              </a:rPr>
              <a:t>What is the Equal Access Rule?</a:t>
            </a:r>
          </a:p>
        </p:txBody>
      </p:sp>
      <p:sp>
        <p:nvSpPr>
          <p:cNvPr id="3" name="Content Placeholder 2">
            <a:extLst>
              <a:ext uri="{FF2B5EF4-FFF2-40B4-BE49-F238E27FC236}">
                <a16:creationId xmlns:a16="http://schemas.microsoft.com/office/drawing/2014/main" id="{BE80B1BD-5D5A-4D41-A517-4011C4CE29EF}"/>
              </a:ext>
            </a:extLst>
          </p:cNvPr>
          <p:cNvSpPr>
            <a:spLocks noGrp="1"/>
          </p:cNvSpPr>
          <p:nvPr>
            <p:ph sz="half" idx="1"/>
          </p:nvPr>
        </p:nvSpPr>
        <p:spPr>
          <a:xfrm>
            <a:off x="447958" y="2276879"/>
            <a:ext cx="5367629" cy="3979585"/>
          </a:xfrm>
        </p:spPr>
        <p:txBody>
          <a:bodyPr vert="horz" lIns="91440" tIns="45720" rIns="91440" bIns="45720" rtlCol="0" anchor="ctr">
            <a:noAutofit/>
          </a:bodyPr>
          <a:lstStyle/>
          <a:p>
            <a:r>
              <a:rPr lang="en-US" sz="2000" dirty="0">
                <a:latin typeface="Times New Roman" panose="02020603050405020304" pitchFamily="18" charset="0"/>
                <a:cs typeface="Times New Roman" panose="02020603050405020304" pitchFamily="18" charset="0"/>
              </a:rPr>
              <a:t>To ensure that HUD programs are open to all eligible individuals and families regardless of sexual orientation, gender identity, or marital status.</a:t>
            </a:r>
          </a:p>
          <a:p>
            <a:r>
              <a:rPr lang="en-US" sz="2000" dirty="0">
                <a:latin typeface="Times New Roman" panose="02020603050405020304" pitchFamily="18" charset="0"/>
                <a:cs typeface="Times New Roman" panose="02020603050405020304" pitchFamily="18" charset="0"/>
              </a:rPr>
              <a:t>Individuals shall have access to housing according to their gender identity.</a:t>
            </a:r>
          </a:p>
          <a:p>
            <a:r>
              <a:rPr lang="en-US" sz="2000" dirty="0">
                <a:latin typeface="Times New Roman" panose="02020603050405020304" pitchFamily="18" charset="0"/>
                <a:cs typeface="Times New Roman" panose="02020603050405020304" pitchFamily="18" charset="0"/>
              </a:rPr>
              <a:t>No requirements to “prove” gender identity.</a:t>
            </a:r>
          </a:p>
          <a:p>
            <a:r>
              <a:rPr lang="en-US" sz="2000" dirty="0">
                <a:latin typeface="Times New Roman" panose="02020603050405020304" pitchFamily="18" charset="0"/>
                <a:cs typeface="Times New Roman" panose="02020603050405020304" pitchFamily="18" charset="0"/>
              </a:rPr>
              <a:t>Equal Access shall be provided in all HUD assisted programs.</a:t>
            </a:r>
          </a:p>
          <a:p>
            <a:r>
              <a:rPr lang="en-US" sz="2000" dirty="0">
                <a:latin typeface="Times New Roman" panose="02020603050405020304" pitchFamily="18" charset="0"/>
                <a:cs typeface="Times New Roman" panose="02020603050405020304" pitchFamily="18" charset="0"/>
              </a:rPr>
              <a:t>Providers must update policies and procedures to reflect requirement. </a:t>
            </a:r>
          </a:p>
        </p:txBody>
      </p:sp>
      <p:pic>
        <p:nvPicPr>
          <p:cNvPr id="7" name="Content Placeholder 6" descr="A picture containing logo&#10;&#10;Description automatically generated">
            <a:extLst>
              <a:ext uri="{FF2B5EF4-FFF2-40B4-BE49-F238E27FC236}">
                <a16:creationId xmlns:a16="http://schemas.microsoft.com/office/drawing/2014/main" id="{5B2ABDCF-A1E2-485B-B280-7944556FDB1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7236798" y="1984248"/>
            <a:ext cx="3193039" cy="3095275"/>
          </a:xfrm>
          <a:prstGeom prst="rect">
            <a:avLst/>
          </a:prstGeom>
        </p:spPr>
      </p:pic>
    </p:spTree>
    <p:extLst>
      <p:ext uri="{BB962C8B-B14F-4D97-AF65-F5344CB8AC3E}">
        <p14:creationId xmlns:p14="http://schemas.microsoft.com/office/powerpoint/2010/main" val="3586737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2973-5EFE-4AF2-B0B0-28BEE94BAEE1}"/>
              </a:ext>
            </a:extLst>
          </p:cNvPr>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Background: Equal Access Rule, 2016</a:t>
            </a:r>
          </a:p>
        </p:txBody>
      </p:sp>
      <p:sp>
        <p:nvSpPr>
          <p:cNvPr id="3" name="Text Placeholder 2">
            <a:extLst>
              <a:ext uri="{FF2B5EF4-FFF2-40B4-BE49-F238E27FC236}">
                <a16:creationId xmlns:a16="http://schemas.microsoft.com/office/drawing/2014/main" id="{FAC2244E-B854-4BCE-8EF0-55B0660FAB04}"/>
              </a:ext>
            </a:extLst>
          </p:cNvPr>
          <p:cNvSpPr>
            <a:spLocks noGrp="1"/>
          </p:cNvSpPr>
          <p:nvPr>
            <p:ph type="body" idx="1"/>
          </p:nvPr>
        </p:nvSpPr>
        <p:spPr>
          <a:xfrm>
            <a:off x="839788" y="1278732"/>
            <a:ext cx="5157787" cy="823912"/>
          </a:xfrm>
        </p:spPr>
        <p:txBody>
          <a:bodyPr/>
          <a:lstStyle/>
          <a:p>
            <a:r>
              <a:rPr lang="en-US" dirty="0">
                <a:latin typeface="Times New Roman" panose="02020603050405020304" pitchFamily="18" charset="0"/>
                <a:cs typeface="Times New Roman" panose="02020603050405020304" pitchFamily="18" charset="0"/>
              </a:rPr>
              <a:t>Amended Definition</a:t>
            </a:r>
          </a:p>
        </p:txBody>
      </p:sp>
      <p:sp>
        <p:nvSpPr>
          <p:cNvPr id="4" name="Content Placeholder 3">
            <a:extLst>
              <a:ext uri="{FF2B5EF4-FFF2-40B4-BE49-F238E27FC236}">
                <a16:creationId xmlns:a16="http://schemas.microsoft.com/office/drawing/2014/main" id="{637F0046-22A2-4981-AEA8-7AF4DD1CFDE3}"/>
              </a:ext>
            </a:extLst>
          </p:cNvPr>
          <p:cNvSpPr>
            <a:spLocks noGrp="1"/>
          </p:cNvSpPr>
          <p:nvPr>
            <p:ph sz="half" idx="2"/>
          </p:nvPr>
        </p:nvSpPr>
        <p:spPr>
          <a:xfrm>
            <a:off x="836612" y="2293040"/>
            <a:ext cx="5157787" cy="3684588"/>
          </a:xfrm>
        </p:spPr>
        <p:txBody>
          <a:bodyPr>
            <a:normAutofit/>
          </a:bodyPr>
          <a:lstStyle/>
          <a:p>
            <a:r>
              <a:rPr lang="en-US" sz="2000" b="0" i="0" dirty="0">
                <a:effectLst/>
                <a:latin typeface="Times New Roman" panose="02020603050405020304" pitchFamily="18" charset="0"/>
                <a:cs typeface="Times New Roman" panose="02020603050405020304" pitchFamily="18" charset="0"/>
              </a:rPr>
              <a:t>This rule amends HUD's definition of “gender identity” </a:t>
            </a:r>
            <a:r>
              <a:rPr lang="en-US" sz="2000" b="0" u="sng" dirty="0">
                <a:effectLst/>
                <a:latin typeface="Times New Roman" panose="02020603050405020304" pitchFamily="18" charset="0"/>
                <a:cs typeface="Times New Roman" panose="02020603050405020304" pitchFamily="18" charset="0"/>
              </a:rPr>
              <a:t>to more clearly reflect the difference between actual and perceived gender identity </a:t>
            </a:r>
            <a:r>
              <a:rPr lang="en-US" sz="2000" b="0" i="0" dirty="0">
                <a:effectLst/>
                <a:latin typeface="Times New Roman" panose="02020603050405020304" pitchFamily="18" charset="0"/>
                <a:cs typeface="Times New Roman" panose="02020603050405020304" pitchFamily="18" charset="0"/>
              </a:rPr>
              <a:t>and eliminates the prohibition on inquiries related to sexual orientation or gender identity, so that service providers can ensure compliance with this rule</a:t>
            </a:r>
            <a:r>
              <a:rPr lang="en-US" sz="2400" b="0" i="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302350F5-9E94-43F4-96F8-570C79EB9837}"/>
              </a:ext>
            </a:extLst>
          </p:cNvPr>
          <p:cNvSpPr>
            <a:spLocks noGrp="1"/>
          </p:cNvSpPr>
          <p:nvPr>
            <p:ph type="body" sz="quarter" idx="3"/>
          </p:nvPr>
        </p:nvSpPr>
        <p:spPr>
          <a:xfrm>
            <a:off x="6178963" y="1298507"/>
            <a:ext cx="5183188" cy="823912"/>
          </a:xfrm>
        </p:spPr>
        <p:txBody>
          <a:bodyPr/>
          <a:lstStyle/>
          <a:p>
            <a:r>
              <a:rPr lang="en-US" dirty="0">
                <a:latin typeface="Times New Roman" panose="02020603050405020304" pitchFamily="18" charset="0"/>
                <a:cs typeface="Times New Roman" panose="02020603050405020304" pitchFamily="18" charset="0"/>
              </a:rPr>
              <a:t>Barriers to Access</a:t>
            </a:r>
          </a:p>
        </p:txBody>
      </p:sp>
      <p:sp>
        <p:nvSpPr>
          <p:cNvPr id="6" name="Content Placeholder 5">
            <a:extLst>
              <a:ext uri="{FF2B5EF4-FFF2-40B4-BE49-F238E27FC236}">
                <a16:creationId xmlns:a16="http://schemas.microsoft.com/office/drawing/2014/main" id="{103930BD-CC93-45ED-BC3B-89CEC4BC5AAC}"/>
              </a:ext>
            </a:extLst>
          </p:cNvPr>
          <p:cNvSpPr>
            <a:spLocks noGrp="1"/>
          </p:cNvSpPr>
          <p:nvPr>
            <p:ph sz="quarter" idx="4"/>
          </p:nvPr>
        </p:nvSpPr>
        <p:spPr>
          <a:xfrm>
            <a:off x="6172200" y="2293040"/>
            <a:ext cx="5183188" cy="3684588"/>
          </a:xfrm>
        </p:spPr>
        <p:txBody>
          <a:bodyPr>
            <a:noAutofit/>
          </a:bodyPr>
          <a:lstStyle/>
          <a:p>
            <a:r>
              <a:rPr lang="en-US" sz="2000" b="0" i="0" dirty="0">
                <a:effectLst/>
                <a:latin typeface="Times New Roman" panose="02020603050405020304" pitchFamily="18" charset="0"/>
                <a:cs typeface="Times New Roman" panose="02020603050405020304" pitchFamily="18" charset="0"/>
              </a:rPr>
              <a:t>HUD determined that the 2012 Equal Access Rule did not adequately address the significant barriers faced by transgender and gender nonconforming persons when accessing temporary, emergency shelters and other facilities with physical limitations or configurations that require and are permitted to have shared sleeping quarters or bathing facilities. </a:t>
            </a:r>
          </a:p>
          <a:p>
            <a:r>
              <a:rPr lang="en-US" sz="2000" b="0" i="0" dirty="0">
                <a:effectLst/>
                <a:latin typeface="Times New Roman" panose="02020603050405020304" pitchFamily="18" charset="0"/>
                <a:cs typeface="Times New Roman" panose="02020603050405020304" pitchFamily="18" charset="0"/>
              </a:rPr>
              <a:t>Specifically, HUD found that transgender and gender nonconforming persons continue to experience significant violence, harassment, and discrimination in attempting to access programs, benefits, services, and accommodations.</a:t>
            </a:r>
            <a:endParaRPr lang="en-US" sz="2000" dirty="0">
              <a:latin typeface="Times New Roman" panose="02020603050405020304" pitchFamily="18"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1D97703F-0CDA-495D-B233-A0EB929CBD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0394" y="4455397"/>
            <a:ext cx="3893270" cy="2037478"/>
          </a:xfrm>
          <a:prstGeom prst="rect">
            <a:avLst/>
          </a:prstGeom>
        </p:spPr>
      </p:pic>
    </p:spTree>
    <p:extLst>
      <p:ext uri="{BB962C8B-B14F-4D97-AF65-F5344CB8AC3E}">
        <p14:creationId xmlns:p14="http://schemas.microsoft.com/office/powerpoint/2010/main" val="943318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77C9-18DD-470A-A799-54A2BC6FF09D}"/>
              </a:ext>
            </a:extLst>
          </p:cNvPr>
          <p:cNvSpPr>
            <a:spLocks noGrp="1"/>
          </p:cNvSpPr>
          <p:nvPr>
            <p:ph type="title"/>
          </p:nvPr>
        </p:nvSpPr>
        <p:spPr>
          <a:xfrm>
            <a:off x="985684" y="696195"/>
            <a:ext cx="10515600" cy="1325563"/>
          </a:xfrm>
        </p:spPr>
        <p:txBody>
          <a:bodyPr>
            <a:normAutofit/>
          </a:bodyPr>
          <a:lstStyle/>
          <a:p>
            <a:r>
              <a:rPr lang="en-US" sz="2700" b="1" dirty="0">
                <a:latin typeface="Times New Roman" panose="02020603050405020304" pitchFamily="18" charset="0"/>
                <a:ea typeface="+mj-ea"/>
                <a:cs typeface="Times New Roman" panose="02020603050405020304" pitchFamily="18" charset="0"/>
              </a:rPr>
              <a:t>Definition: What does HUD define as a Family</a:t>
            </a:r>
            <a:r>
              <a:rPr lang="en-US" sz="2700" dirty="0">
                <a:latin typeface="Times New Roman" panose="02020603050405020304" pitchFamily="18" charset="0"/>
                <a:ea typeface="+mj-ea"/>
                <a:cs typeface="Times New Roman" panose="02020603050405020304" pitchFamily="18" charset="0"/>
              </a:rPr>
              <a:t>?</a:t>
            </a:r>
            <a:br>
              <a:rPr lang="en-US" sz="4400" dirty="0">
                <a:latin typeface="Times New Roman" panose="02020603050405020304" pitchFamily="18" charset="0"/>
                <a:ea typeface="+mj-ea"/>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2C401A3-3046-4A87-8F78-652DFE6E3452}"/>
              </a:ext>
            </a:extLst>
          </p:cNvPr>
          <p:cNvSpPr>
            <a:spLocks noGrp="1"/>
          </p:cNvSpPr>
          <p:nvPr>
            <p:ph idx="1"/>
          </p:nvPr>
        </p:nvSpPr>
        <p:spPr/>
        <p:txBody>
          <a:bodyPr/>
          <a:lstStyle/>
          <a:p>
            <a:r>
              <a:rPr lang="en-US" sz="2000" b="0" i="0" dirty="0">
                <a:effectLst/>
                <a:latin typeface="Times New Roman" panose="02020603050405020304" pitchFamily="18" charset="0"/>
                <a:cs typeface="Times New Roman" panose="02020603050405020304" pitchFamily="18" charset="0"/>
              </a:rPr>
              <a:t>What this means is that any group of people that present together for assistance and identify themselves as a family, regardless of age or relationship or other factors, are considered to be a family and must be served together as such. Further, a recipient or subrecipient receiving funds under the CPD Programs cannot discriminate against a group of people presenting as a family based on the composition of the family (e.g., adults and children or just adults), the age of any member’s family, the disability status of any members of the family, marital status, actual or perceived sexual orientation, or gender identity.</a:t>
            </a:r>
          </a:p>
          <a:p>
            <a:endParaRPr lang="en-US" dirty="0"/>
          </a:p>
        </p:txBody>
      </p:sp>
      <p:sp>
        <p:nvSpPr>
          <p:cNvPr id="5" name="TextBox 4">
            <a:extLst>
              <a:ext uri="{FF2B5EF4-FFF2-40B4-BE49-F238E27FC236}">
                <a16:creationId xmlns:a16="http://schemas.microsoft.com/office/drawing/2014/main" id="{DBAB11BE-43F1-4AC2-AFF5-ECE9382B377B}"/>
              </a:ext>
            </a:extLst>
          </p:cNvPr>
          <p:cNvSpPr txBox="1"/>
          <p:nvPr/>
        </p:nvSpPr>
        <p:spPr>
          <a:xfrm>
            <a:off x="3093473" y="5942568"/>
            <a:ext cx="8823223" cy="369332"/>
          </a:xfrm>
          <a:prstGeom prst="rect">
            <a:avLst/>
          </a:prstGeom>
          <a:noFill/>
        </p:spPr>
        <p:txBody>
          <a:bodyPr wrap="square">
            <a:spAutoFit/>
          </a:bodyPr>
          <a:lstStyle/>
          <a:p>
            <a:r>
              <a:rPr lang="en-US" sz="800" dirty="0">
                <a:latin typeface="Times New Roman" panose="02020603050405020304" pitchFamily="18" charset="0"/>
                <a:cs typeface="Times New Roman" panose="02020603050405020304" pitchFamily="18" charset="0"/>
              </a:rPr>
              <a:t>https://www.hudexchange.info/faqs/programs/emergency-solutions-grants-esg-program/program-requirements/eligible-participants/how-is-the-definition-of-family-that-was-included</a:t>
            </a:r>
            <a:r>
              <a:rPr lang="en-US" dirty="0"/>
              <a:t>/</a:t>
            </a:r>
          </a:p>
        </p:txBody>
      </p:sp>
      <p:pic>
        <p:nvPicPr>
          <p:cNvPr id="7" name="Picture 6" descr="A picture containing clipart&#10;&#10;Description automatically generated">
            <a:extLst>
              <a:ext uri="{FF2B5EF4-FFF2-40B4-BE49-F238E27FC236}">
                <a16:creationId xmlns:a16="http://schemas.microsoft.com/office/drawing/2014/main" id="{7CF910C9-EDAD-42FB-BDF0-17A1AE80DA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09056" y="4350774"/>
            <a:ext cx="3606606" cy="1688870"/>
          </a:xfrm>
          <a:prstGeom prst="rect">
            <a:avLst/>
          </a:prstGeom>
        </p:spPr>
      </p:pic>
    </p:spTree>
    <p:extLst>
      <p:ext uri="{BB962C8B-B14F-4D97-AF65-F5344CB8AC3E}">
        <p14:creationId xmlns:p14="http://schemas.microsoft.com/office/powerpoint/2010/main" val="852041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BAF2-0032-47B8-B36D-31B9796A3D86}"/>
              </a:ext>
            </a:extLst>
          </p:cNvPr>
          <p:cNvSpPr>
            <a:spLocks noGrp="1"/>
          </p:cNvSpPr>
          <p:nvPr>
            <p:ph type="title"/>
          </p:nvPr>
        </p:nvSpPr>
        <p:spPr>
          <a:xfrm>
            <a:off x="838201" y="365125"/>
            <a:ext cx="5251316" cy="1807305"/>
          </a:xfrm>
        </p:spPr>
        <p:txBody>
          <a:bodyPr>
            <a:normAutofit/>
          </a:bodyPr>
          <a:lstStyle/>
          <a:p>
            <a:pPr>
              <a:spcBef>
                <a:spcPct val="0"/>
              </a:spcBef>
              <a:spcAft>
                <a:spcPts val="600"/>
              </a:spcAft>
            </a:pPr>
            <a:r>
              <a:rPr lang="en-US" sz="2400" b="1" dirty="0">
                <a:latin typeface="Times New Roman" panose="02020603050405020304" pitchFamily="18" charset="0"/>
                <a:ea typeface="+mj-ea"/>
                <a:cs typeface="Times New Roman" panose="02020603050405020304" pitchFamily="18" charset="0"/>
              </a:rPr>
              <a:t>Definition: What does HUD define as a Family, or a Household</a:t>
            </a:r>
            <a:r>
              <a:rPr lang="en-US" sz="2400" dirty="0">
                <a:latin typeface="Times New Roman" panose="02020603050405020304" pitchFamily="18" charset="0"/>
                <a:ea typeface="+mj-ea"/>
                <a:cs typeface="Times New Roman" panose="02020603050405020304" pitchFamily="18" charset="0"/>
              </a:rPr>
              <a:t>?</a:t>
            </a:r>
          </a:p>
        </p:txBody>
      </p:sp>
      <p:sp>
        <p:nvSpPr>
          <p:cNvPr id="3" name="Content Placeholder 2">
            <a:extLst>
              <a:ext uri="{FF2B5EF4-FFF2-40B4-BE49-F238E27FC236}">
                <a16:creationId xmlns:a16="http://schemas.microsoft.com/office/drawing/2014/main" id="{6632C9F8-BFEF-481C-8577-A3AD4610C31D}"/>
              </a:ext>
            </a:extLst>
          </p:cNvPr>
          <p:cNvSpPr>
            <a:spLocks noGrp="1"/>
          </p:cNvSpPr>
          <p:nvPr>
            <p:ph idx="1"/>
          </p:nvPr>
        </p:nvSpPr>
        <p:spPr>
          <a:xfrm>
            <a:off x="838200" y="2333297"/>
            <a:ext cx="4619621" cy="4159578"/>
          </a:xfrm>
        </p:spPr>
        <p:txBody>
          <a:bodyPr>
            <a:normAutofit/>
          </a:bodyPr>
          <a:lstStyle/>
          <a:p>
            <a:r>
              <a:rPr lang="en-US" sz="2000" b="0" i="0" dirty="0">
                <a:effectLst/>
                <a:latin typeface="Times New Roman" panose="02020603050405020304" pitchFamily="18" charset="0"/>
                <a:cs typeface="Times New Roman" panose="02020603050405020304" pitchFamily="18" charset="0"/>
              </a:rPr>
              <a:t>The definition of Household will also receive the “actual or perceived, sexual orientation, gender identity, or marital status” clarification: </a:t>
            </a:r>
          </a:p>
          <a:p>
            <a:pPr lvl="1"/>
            <a:r>
              <a:rPr lang="en-US" sz="2000" b="0" i="0" dirty="0">
                <a:effectLst/>
                <a:latin typeface="Times New Roman" panose="02020603050405020304" pitchFamily="18" charset="0"/>
                <a:cs typeface="Times New Roman" panose="02020603050405020304" pitchFamily="18" charset="0"/>
              </a:rPr>
              <a:t>Household means all persons occupying a housing unit. The occupants may be a family, as defined in 24 CFR 5.403; two or more families living together; or any other group of related or unrelated persons who share living arrangements, regardless of actual or perceived, sexual orientation, gender identity, or marital status.</a:t>
            </a:r>
          </a:p>
          <a:p>
            <a:endParaRPr lang="en-US" sz="1900" dirty="0"/>
          </a:p>
        </p:txBody>
      </p:sp>
      <p:pic>
        <p:nvPicPr>
          <p:cNvPr id="5" name="Picture 4" descr="A group of people standing in front of a fire&#10;&#10;Description automatically generated with medium confidence">
            <a:extLst>
              <a:ext uri="{FF2B5EF4-FFF2-40B4-BE49-F238E27FC236}">
                <a16:creationId xmlns:a16="http://schemas.microsoft.com/office/drawing/2014/main" id="{14EFCA26-DB65-45D5-BBB7-A5483025CBB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49721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66A20C-A15A-4177-8CCA-B9935AE2DB0D}"/>
              </a:ext>
            </a:extLst>
          </p:cNvPr>
          <p:cNvSpPr txBox="1"/>
          <p:nvPr/>
        </p:nvSpPr>
        <p:spPr>
          <a:xfrm>
            <a:off x="5978535" y="132735"/>
            <a:ext cx="4840010" cy="172556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dirty="0">
                <a:solidFill>
                  <a:schemeClr val="accent2"/>
                </a:solidFill>
                <a:latin typeface="Times New Roman" panose="02020603050405020304" pitchFamily="18" charset="0"/>
                <a:ea typeface="+mj-ea"/>
                <a:cs typeface="Times New Roman" panose="02020603050405020304" pitchFamily="18" charset="0"/>
              </a:rPr>
              <a:t>Definition: What does HUD define as a Family</a:t>
            </a:r>
            <a:r>
              <a:rPr lang="en-US" sz="2400" dirty="0">
                <a:solidFill>
                  <a:schemeClr val="accent2"/>
                </a:solidFill>
                <a:latin typeface="Times New Roman" panose="02020603050405020304" pitchFamily="18" charset="0"/>
                <a:ea typeface="+mj-ea"/>
                <a:cs typeface="Times New Roman" panose="02020603050405020304" pitchFamily="18" charset="0"/>
              </a:rPr>
              <a:t>?</a:t>
            </a:r>
          </a:p>
          <a:p>
            <a:pPr>
              <a:lnSpc>
                <a:spcPct val="90000"/>
              </a:lnSpc>
              <a:spcBef>
                <a:spcPct val="0"/>
              </a:spcBef>
              <a:spcAft>
                <a:spcPts val="600"/>
              </a:spcAft>
            </a:pPr>
            <a:endParaRPr lang="en-US" sz="3700" dirty="0">
              <a:latin typeface="+mj-lt"/>
              <a:ea typeface="+mj-ea"/>
              <a:cs typeface="+mj-cs"/>
            </a:endParaRPr>
          </a:p>
        </p:txBody>
      </p:sp>
      <p:pic>
        <p:nvPicPr>
          <p:cNvPr id="3" name="Picture 2" descr="A group of people standing in front of a fire&#10;&#10;Description automatically generated with medium confidence">
            <a:extLst>
              <a:ext uri="{FF2B5EF4-FFF2-40B4-BE49-F238E27FC236}">
                <a16:creationId xmlns:a16="http://schemas.microsoft.com/office/drawing/2014/main" id="{CADD361A-60E9-43F1-B0A3-F13B36A5837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93258F4B-6E4A-45E7-BC1B-C93905B21995}"/>
              </a:ext>
            </a:extLst>
          </p:cNvPr>
          <p:cNvSpPr txBox="1"/>
          <p:nvPr/>
        </p:nvSpPr>
        <p:spPr>
          <a:xfrm>
            <a:off x="6096001" y="1312606"/>
            <a:ext cx="5982928" cy="5412659"/>
          </a:xfrm>
          <a:prstGeom prst="rect">
            <a:avLst/>
          </a:prstGeom>
        </p:spPr>
        <p:txBody>
          <a:bodyPr vert="horz" lIns="91440" tIns="45720" rIns="91440" bIns="45720" rtlCol="0">
            <a:noAutofit/>
          </a:bodyPr>
          <a:lstStyle/>
          <a:p>
            <a:pPr fontAlgn="base">
              <a:lnSpc>
                <a:spcPct val="90000"/>
              </a:lnSpc>
              <a:spcAft>
                <a:spcPts val="600"/>
              </a:spcAft>
            </a:pPr>
            <a:r>
              <a:rPr lang="en-US" sz="2000" b="0" i="0" dirty="0">
                <a:effectLst/>
                <a:latin typeface="Times New Roman" panose="02020603050405020304" pitchFamily="18" charset="0"/>
                <a:cs typeface="Times New Roman" panose="02020603050405020304" pitchFamily="18" charset="0"/>
              </a:rPr>
              <a:t>Family includes</a:t>
            </a:r>
            <a:r>
              <a:rPr lang="en-US"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l"/>
            <a:endParaRPr lang="en-US" sz="2000" b="0" i="1" dirty="0">
              <a:effectLst/>
              <a:latin typeface="Times New Roman" panose="02020603050405020304" pitchFamily="18" charset="0"/>
              <a:cs typeface="Times New Roman" panose="02020603050405020304" pitchFamily="18" charset="0"/>
            </a:endParaRPr>
          </a:p>
          <a:p>
            <a:pPr algn="l"/>
            <a:r>
              <a:rPr lang="en-US" sz="2000" b="0" i="1" dirty="0">
                <a:effectLst/>
                <a:latin typeface="Times New Roman" panose="02020603050405020304" pitchFamily="18" charset="0"/>
                <a:cs typeface="Times New Roman" panose="02020603050405020304" pitchFamily="18" charset="0"/>
              </a:rPr>
              <a:t>Family</a:t>
            </a:r>
            <a:r>
              <a:rPr lang="en-US" sz="2000" b="0" i="0" dirty="0">
                <a:effectLst/>
                <a:latin typeface="Times New Roman" panose="02020603050405020304" pitchFamily="18" charset="0"/>
                <a:cs typeface="Times New Roman" panose="02020603050405020304" pitchFamily="18" charset="0"/>
              </a:rPr>
              <a:t> includes, but is not limited to, regardless of marital status, actual or perceived sexual orientation, or gender identity, any group of persons presenting for assistance together with or without children and irrespective of age, relationship, or whether or not a member of the household has a disability. </a:t>
            </a:r>
          </a:p>
          <a:p>
            <a:pPr algn="l"/>
            <a:endParaRPr lang="en-US" sz="2000" dirty="0">
              <a:latin typeface="Times New Roman" panose="02020603050405020304" pitchFamily="18" charset="0"/>
              <a:cs typeface="Times New Roman" panose="02020603050405020304" pitchFamily="18" charset="0"/>
            </a:endParaRPr>
          </a:p>
          <a:p>
            <a:pPr algn="l"/>
            <a:r>
              <a:rPr lang="en-US" sz="2000" b="0" i="0" dirty="0">
                <a:effectLst/>
                <a:latin typeface="Times New Roman" panose="02020603050405020304" pitchFamily="18" charset="0"/>
                <a:cs typeface="Times New Roman" panose="02020603050405020304" pitchFamily="18" charset="0"/>
              </a:rPr>
              <a:t>A child who is temporarily away from the home because of placement in foster care is considered a member of the family.</a:t>
            </a:r>
          </a:p>
          <a:p>
            <a:pPr fontAlgn="base">
              <a:lnSpc>
                <a:spcPct val="90000"/>
              </a:lnSpc>
              <a:spcAft>
                <a:spcPts val="600"/>
              </a:spcAft>
            </a:pPr>
            <a:endParaRPr lang="en-US" sz="2000" b="0" i="0" dirty="0">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B28CCC0-C2D7-4E95-9D3D-579C4D657F2D}"/>
              </a:ext>
            </a:extLst>
          </p:cNvPr>
          <p:cNvSpPr txBox="1"/>
          <p:nvPr/>
        </p:nvSpPr>
        <p:spPr>
          <a:xfrm>
            <a:off x="5571203" y="5801934"/>
            <a:ext cx="6098458" cy="338554"/>
          </a:xfrm>
          <a:prstGeom prst="rect">
            <a:avLst/>
          </a:prstGeom>
          <a:noFill/>
        </p:spPr>
        <p:txBody>
          <a:bodyPr wrap="square">
            <a:spAutoFit/>
          </a:bodyPr>
          <a:lstStyle/>
          <a:p>
            <a:r>
              <a:rPr lang="en-US" sz="800" dirty="0"/>
              <a:t>https://www.hudexchange.info/faqs/programs/emergency-solutions-grants-esg-program/program-requirements/eligible-participants/how-is-the-definition-of-family-that-was-included/</a:t>
            </a:r>
          </a:p>
        </p:txBody>
      </p:sp>
    </p:spTree>
    <p:extLst>
      <p:ext uri="{BB962C8B-B14F-4D97-AF65-F5344CB8AC3E}">
        <p14:creationId xmlns:p14="http://schemas.microsoft.com/office/powerpoint/2010/main" val="943688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E991-C2FE-410C-A490-471AF34B6AA1}"/>
              </a:ext>
            </a:extLst>
          </p:cNvPr>
          <p:cNvSpPr>
            <a:spLocks noGrp="1"/>
          </p:cNvSpPr>
          <p:nvPr>
            <p:ph type="title"/>
          </p:nvPr>
        </p:nvSpPr>
        <p:spPr>
          <a:xfrm>
            <a:off x="827398" y="478976"/>
            <a:ext cx="10537203" cy="935314"/>
          </a:xfrm>
        </p:spPr>
        <p:txBody>
          <a:bodyPr>
            <a:normAutofit fontScale="90000"/>
          </a:bodyPr>
          <a:lstStyle/>
          <a:p>
            <a:br>
              <a:rPr lang="en-US" dirty="0"/>
            </a:br>
            <a:r>
              <a:rPr lang="en-US" sz="2700" b="1" dirty="0">
                <a:latin typeface="Times New Roman" panose="02020603050405020304" pitchFamily="18" charset="0"/>
                <a:cs typeface="Times New Roman" panose="02020603050405020304" pitchFamily="18" charset="0"/>
              </a:rPr>
              <a:t>Background: Community Planning and Development Notice</a:t>
            </a:r>
            <a:br>
              <a:rPr lang="en-US" sz="2700" b="1" dirty="0">
                <a:latin typeface="Times New Roman" panose="02020603050405020304" pitchFamily="18" charset="0"/>
                <a:cs typeface="Times New Roman" panose="02020603050405020304" pitchFamily="18" charset="0"/>
              </a:rPr>
            </a:br>
            <a:endParaRPr lang="en-US" sz="2700"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B5FC766-EA2A-4B0B-9265-F6D020C19B33}"/>
              </a:ext>
            </a:extLst>
          </p:cNvPr>
          <p:cNvSpPr>
            <a:spLocks noGrp="1"/>
          </p:cNvSpPr>
          <p:nvPr>
            <p:ph type="body" idx="1"/>
          </p:nvPr>
        </p:nvSpPr>
        <p:spPr>
          <a:xfrm>
            <a:off x="938213" y="1385372"/>
            <a:ext cx="5157787" cy="823912"/>
          </a:xfrm>
        </p:spPr>
        <p:txBody>
          <a:bodyPr/>
          <a:lstStyle/>
          <a:p>
            <a:r>
              <a:rPr lang="en-US" dirty="0">
                <a:latin typeface="Times New Roman" panose="02020603050405020304" pitchFamily="18" charset="0"/>
                <a:cs typeface="Times New Roman" panose="02020603050405020304" pitchFamily="18" charset="0"/>
              </a:rPr>
              <a:t>CPD-15-02</a:t>
            </a:r>
          </a:p>
        </p:txBody>
      </p:sp>
      <p:sp>
        <p:nvSpPr>
          <p:cNvPr id="4" name="Content Placeholder 3">
            <a:extLst>
              <a:ext uri="{FF2B5EF4-FFF2-40B4-BE49-F238E27FC236}">
                <a16:creationId xmlns:a16="http://schemas.microsoft.com/office/drawing/2014/main" id="{C9B74150-0A72-4016-A2A0-2101EA3D2CD3}"/>
              </a:ext>
            </a:extLst>
          </p:cNvPr>
          <p:cNvSpPr>
            <a:spLocks noGrp="1"/>
          </p:cNvSpPr>
          <p:nvPr>
            <p:ph sz="half" idx="2"/>
          </p:nvPr>
        </p:nvSpPr>
        <p:spPr>
          <a:xfrm>
            <a:off x="818185" y="2226779"/>
            <a:ext cx="9629429" cy="3684588"/>
          </a:xfrm>
        </p:spPr>
        <p:txBody>
          <a:bodyPr>
            <a:normAutofit/>
          </a:bodyPr>
          <a:lstStyle/>
          <a:p>
            <a:r>
              <a:rPr lang="en-US" sz="2000" b="0" i="0" dirty="0">
                <a:effectLst/>
                <a:latin typeface="Times New Roman" panose="02020603050405020304" pitchFamily="18" charset="0"/>
                <a:cs typeface="Times New Roman" panose="02020603050405020304" pitchFamily="18" charset="0"/>
              </a:rPr>
              <a:t>On February 20, 2015, CPD issued guidance, entitled “Appropriate Placement for Transgender Persons in Single-Sex Emergency Shelters and Other Facilities” (CPD-15-02), which applied to CPD programs, including CoC.</a:t>
            </a:r>
          </a:p>
          <a:p>
            <a:r>
              <a:rPr lang="en-US" sz="2000" b="0" i="0" dirty="0">
                <a:effectLst/>
                <a:latin typeface="Times New Roman" panose="02020603050405020304" pitchFamily="18" charset="0"/>
                <a:cs typeface="Times New Roman" panose="02020603050405020304" pitchFamily="18" charset="0"/>
              </a:rPr>
              <a:t>This guidance clarified that HUD expected recipients and subrecipients under these programs to </a:t>
            </a:r>
            <a:r>
              <a:rPr lang="en-US" sz="2000" b="0" i="0" u="sng" dirty="0">
                <a:effectLst/>
                <a:latin typeface="Times New Roman" panose="02020603050405020304" pitchFamily="18" charset="0"/>
                <a:cs typeface="Times New Roman" panose="02020603050405020304" pitchFamily="18" charset="0"/>
              </a:rPr>
              <a:t>base placement decisions on the gender with which a person identifies</a:t>
            </a:r>
            <a:r>
              <a:rPr lang="en-US" sz="2000" b="0" i="0" dirty="0">
                <a:effectLst/>
                <a:latin typeface="Times New Roman" panose="02020603050405020304" pitchFamily="18" charset="0"/>
                <a:cs typeface="Times New Roman" panose="02020603050405020304" pitchFamily="18" charset="0"/>
              </a:rPr>
              <a:t>—and not on another person's stereotype-based complaints—taking into consideration health and safety concerns and giving serious consideration to the transgender or gender nonconforming person's own personal health and safety concerns.</a:t>
            </a:r>
            <a:endParaRPr lang="en-US" sz="2000" dirty="0">
              <a:latin typeface="Times New Roman" panose="02020603050405020304" pitchFamily="18" charset="0"/>
              <a:cs typeface="Times New Roman" panose="02020603050405020304" pitchFamily="18" charset="0"/>
            </a:endParaRPr>
          </a:p>
        </p:txBody>
      </p:sp>
      <p:pic>
        <p:nvPicPr>
          <p:cNvPr id="8" name="Picture 7" descr="Logo&#10;&#10;Description automatically generated with low confidence">
            <a:extLst>
              <a:ext uri="{FF2B5EF4-FFF2-40B4-BE49-F238E27FC236}">
                <a16:creationId xmlns:a16="http://schemas.microsoft.com/office/drawing/2014/main" id="{F7543789-2E55-4A58-AE69-33D07C11B439}"/>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00761" y="5195529"/>
            <a:ext cx="2493706" cy="1662471"/>
          </a:xfrm>
          <a:prstGeom prst="rect">
            <a:avLst/>
          </a:prstGeom>
        </p:spPr>
      </p:pic>
    </p:spTree>
    <p:extLst>
      <p:ext uri="{BB962C8B-B14F-4D97-AF65-F5344CB8AC3E}">
        <p14:creationId xmlns:p14="http://schemas.microsoft.com/office/powerpoint/2010/main" val="3843254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9646-5126-4BFF-B266-B3D71A279323}"/>
              </a:ext>
            </a:extLst>
          </p:cNvPr>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Equal Access: Policies and Procedures</a:t>
            </a:r>
          </a:p>
        </p:txBody>
      </p:sp>
      <p:sp>
        <p:nvSpPr>
          <p:cNvPr id="3" name="Content Placeholder 2">
            <a:extLst>
              <a:ext uri="{FF2B5EF4-FFF2-40B4-BE49-F238E27FC236}">
                <a16:creationId xmlns:a16="http://schemas.microsoft.com/office/drawing/2014/main" id="{316A6642-DD8F-48AA-A733-61BEEEE37FC5}"/>
              </a:ext>
            </a:extLst>
          </p:cNvPr>
          <p:cNvSpPr>
            <a:spLocks noGrp="1"/>
          </p:cNvSpPr>
          <p:nvPr>
            <p:ph idx="1"/>
          </p:nvPr>
        </p:nvSpPr>
        <p:spPr/>
        <p:txBody>
          <a:bodyPr>
            <a:normAutofit fontScale="92500"/>
          </a:bodyPr>
          <a:lstStyle/>
          <a:p>
            <a:r>
              <a:rPr lang="en-US" sz="2200" dirty="0">
                <a:latin typeface="Times New Roman" panose="02020603050405020304" pitchFamily="18" charset="0"/>
                <a:cs typeface="Times New Roman" panose="02020603050405020304" pitchFamily="18" charset="0"/>
              </a:rPr>
              <a:t>Section 5.106(b) addresses the admissions, occupancy, and operating policies and procedures of recipients, subrecipients, owners, operators, managers, and providers covered by this rule.</a:t>
            </a:r>
          </a:p>
          <a:p>
            <a:r>
              <a:rPr lang="en-US" sz="2200" dirty="0">
                <a:latin typeface="Times New Roman" panose="02020603050405020304" pitchFamily="18" charset="0"/>
                <a:cs typeface="Times New Roman" panose="02020603050405020304" pitchFamily="18" charset="0"/>
              </a:rPr>
              <a:t>Equal access ensures that, when consideration of sex is prohibited or not relevant, individuals will not be discriminated against based on actual or perceived gender identity, and where legitimate consideration of sex or gender is appropriate, such as in a facility providing temporary, short-term shelter that is not covered by the Fair Housing Act and which is legally permitted to operate as a single-sex facility</a:t>
            </a:r>
            <a:r>
              <a:rPr lang="en-US" sz="2200" b="1" dirty="0">
                <a:latin typeface="Times New Roman" panose="02020603050405020304" pitchFamily="18" charset="0"/>
                <a:cs typeface="Times New Roman" panose="02020603050405020304" pitchFamily="18" charset="0"/>
              </a:rPr>
              <a:t>, </a:t>
            </a:r>
            <a:r>
              <a:rPr lang="en-US" sz="2200" b="1" u="sng" dirty="0">
                <a:latin typeface="Times New Roman" panose="02020603050405020304" pitchFamily="18" charset="0"/>
                <a:cs typeface="Times New Roman" panose="02020603050405020304" pitchFamily="18" charset="0"/>
              </a:rPr>
              <a:t>the individual’s own self-identified gender identity will govern.</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0" indent="0">
              <a:buNone/>
            </a:pPr>
            <a:r>
              <a:rPr lang="en-US" sz="1000" dirty="0">
                <a:latin typeface="Times New Roman" panose="02020603050405020304" pitchFamily="18" charset="0"/>
                <a:cs typeface="Times New Roman" panose="02020603050405020304" pitchFamily="18" charset="0"/>
              </a:rPr>
              <a:t>64766 Federal Register / Vol. 81, No. 183 / Wednesday, September 21, 2016 / Rules and Regulations</a:t>
            </a:r>
          </a:p>
        </p:txBody>
      </p:sp>
      <p:pic>
        <p:nvPicPr>
          <p:cNvPr id="4" name="Picture 3">
            <a:extLst>
              <a:ext uri="{FF2B5EF4-FFF2-40B4-BE49-F238E27FC236}">
                <a16:creationId xmlns:a16="http://schemas.microsoft.com/office/drawing/2014/main" id="{3DECC23C-0B1F-4F50-AAB5-369947482C25}"/>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86801" y="4704735"/>
            <a:ext cx="2667000" cy="1607165"/>
          </a:xfrm>
          <a:prstGeom prst="rect">
            <a:avLst/>
          </a:prstGeom>
        </p:spPr>
      </p:pic>
    </p:spTree>
    <p:extLst>
      <p:ext uri="{BB962C8B-B14F-4D97-AF65-F5344CB8AC3E}">
        <p14:creationId xmlns:p14="http://schemas.microsoft.com/office/powerpoint/2010/main" val="2289662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4">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45022061_Professional services marketing plan_SL_V1" id="{B214D568-CC3C-4109-877A-D7A12976D35F}" vid="{D425069E-A49A-4A86-9A62-1864F0635A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426FE2C-7640-4BF0-9D68-FDFD4151F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DDA16B-F3AC-4A5B-9F5F-6F5A8F47A9E6}">
  <ds:schemaRefs>
    <ds:schemaRef ds:uri="http://schemas.microsoft.com/sharepoint/v3/contenttype/forms"/>
  </ds:schemaRefs>
</ds:datastoreItem>
</file>

<file path=customXml/itemProps3.xml><?xml version="1.0" encoding="utf-8"?>
<ds:datastoreItem xmlns:ds="http://schemas.openxmlformats.org/officeDocument/2006/customXml" ds:itemID="{3C118CE8-9293-4220-BA3B-5D353B13ABC9}">
  <ds:schemaRefs>
    <ds:schemaRef ds:uri="http://www.w3.org/XML/1998/namespace"/>
    <ds:schemaRef ds:uri="http://schemas.openxmlformats.org/package/2006/metadata/core-properties"/>
    <ds:schemaRef ds:uri="http://schemas.microsoft.com/office/2006/documentManagement/types"/>
    <ds:schemaRef ds:uri="16c05727-aa75-4e4a-9b5f-8a80a1165891"/>
    <ds:schemaRef ds:uri="http://purl.org/dc/elements/1.1/"/>
    <ds:schemaRef ds:uri="http://purl.org/dc/dcmitype/"/>
    <ds:schemaRef ds:uri="http://schemas.microsoft.com/office/infopath/2007/PartnerControls"/>
    <ds:schemaRef ds:uri="71af3243-3dd4-4a8d-8c0d-dd76da1f02a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{D2190824-755E-4847-8AA5-EBA7CC9FEA53}tf45022061_win32</Template>
  <TotalTime>19094</TotalTime>
  <Words>3632</Words>
  <Application>Microsoft Office PowerPoint</Application>
  <PresentationFormat>Widescreen</PresentationFormat>
  <Paragraphs>285</Paragraphs>
  <Slides>27</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Arial </vt:lpstr>
      <vt:lpstr>Calibri</vt:lpstr>
      <vt:lpstr>Century Gothic</vt:lpstr>
      <vt:lpstr>CIDFont+F4</vt:lpstr>
      <vt:lpstr>CIDFont+F5</vt:lpstr>
      <vt:lpstr>Gill Sans MT</vt:lpstr>
      <vt:lpstr>Tahoma</vt:lpstr>
      <vt:lpstr>Times New Roman</vt:lpstr>
      <vt:lpstr>Wingdings</vt:lpstr>
      <vt:lpstr>Office Theme</vt:lpstr>
      <vt:lpstr>Continuum of Care Equal Access Basics and Implementation Tools</vt:lpstr>
      <vt:lpstr>HUDs Equal Access Rule</vt:lpstr>
      <vt:lpstr>What is the Equal Access Rule?</vt:lpstr>
      <vt:lpstr>Background: Equal Access Rule, 2016</vt:lpstr>
      <vt:lpstr>Definition: What does HUD define as a Family? </vt:lpstr>
      <vt:lpstr>Definition: What does HUD define as a Family, or a Household?</vt:lpstr>
      <vt:lpstr>PowerPoint Presentation</vt:lpstr>
      <vt:lpstr> Background: Community Planning and Development Notice </vt:lpstr>
      <vt:lpstr>Equal Access: Policies and Procedures</vt:lpstr>
      <vt:lpstr>HUDs Equal Access Rule</vt:lpstr>
      <vt:lpstr>HUDs Equal Access Rule</vt:lpstr>
      <vt:lpstr>Equal Access: Policies and Procedures</vt:lpstr>
      <vt:lpstr>PowerPoint Presentation</vt:lpstr>
      <vt:lpstr>Equal Access: Policies and Procedures</vt:lpstr>
      <vt:lpstr>Equal Access Implementation Tools and Helpful Hints</vt:lpstr>
      <vt:lpstr>Equal Access AGENCY SELF - ASSESSMENT TOOL </vt:lpstr>
      <vt:lpstr>Equal Access – Agency Assessment Tool </vt:lpstr>
      <vt:lpstr>Equal Access – Decision Tree </vt:lpstr>
      <vt:lpstr>PowerPoint Presentation</vt:lpstr>
      <vt:lpstr>Equal Access - Encouraging vs Discouraging Actions</vt:lpstr>
      <vt:lpstr>PowerPoint Presentation</vt:lpstr>
      <vt:lpstr>Equal Access - Simple Examples</vt:lpstr>
      <vt:lpstr>Equal Access – Case Example – Question #1 </vt:lpstr>
      <vt:lpstr>PowerPoint Presentation</vt:lpstr>
      <vt:lpstr>Equal Access - How Do We Handle Showers and Restrooms?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SERVICES MARKETING PLAN</dc:title>
  <dc:creator>deme hill</dc:creator>
  <cp:lastModifiedBy>Carrie Stemrich</cp:lastModifiedBy>
  <cp:revision>84</cp:revision>
  <dcterms:created xsi:type="dcterms:W3CDTF">2021-09-26T00:27:10Z</dcterms:created>
  <dcterms:modified xsi:type="dcterms:W3CDTF">2022-09-21T15:22:36Z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