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972800" cy="8229600" type="B4JIS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35" autoAdjust="0"/>
  </p:normalViewPr>
  <p:slideViewPr>
    <p:cSldViewPr snapToGrid="0">
      <p:cViewPr varScale="1">
        <p:scale>
          <a:sx n="83" d="100"/>
          <a:sy n="83" d="100"/>
        </p:scale>
        <p:origin x="1950" y="102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na.Lakhani@rtfhsd.or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rtfhsd.or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Welcome/Introductions</a:t>
            </a:r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1"/>
            <a:r>
              <a:rPr lang="en-US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Lahela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Mattox Chief Operations Officer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Nina Lakhani Regional Resource Coordinator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Tyler Uhlig HMIS Manager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Jess Torres Program Analyst </a:t>
            </a:r>
          </a:p>
        </p:txBody>
      </p:sp>
      <p:sp>
        <p:nvSpPr>
          <p:cNvPr id="188" name="Google Shape;188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Overview of Resolution Strategies: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Lahela</a:t>
            </a:r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Background: Why Resolution Strategies was established.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Resolution Strategies connection to HHAP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98" name="Google Shape;198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Diversion Training Requirement/Process: Nina</a:t>
            </a:r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Connect with Nina to check if Diversion Training requirement has been met. 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Training dates fill up quickly Feb 1-2, 2022 is FULL, the next training date with some available spaces is scheduled for March 2-3, 2022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Reach out to </a:t>
            </a:r>
            <a:r>
              <a:rPr lang="en-US" sz="1200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Nina.Lakhani@rtfhsd.org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to make sure your organization has met the requirement or needs the training to add the participants to the list. 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Once Diversion training requirement has been met. An email will be sent from Nina to the HMIS team. </a:t>
            </a:r>
          </a:p>
        </p:txBody>
      </p:sp>
      <p:sp>
        <p:nvSpPr>
          <p:cNvPr id="205" name="Google Shape;2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HMIS Process: Tyler</a:t>
            </a:r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ticket is initiated once Nina sends the HMIS team an email confirming Diversion requirement has been met. 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Subrecipient will need to respond to the HMIS team to confirm which program(s) the service will occur in, service activation and avoid unnecessary additional enrollments.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service activation will be tied to program where the subrecipient is already providing services to the client. 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ticket/email will come from one of the HMIS team members. If you are not seeing the email please reach out to </a:t>
            </a:r>
            <a:r>
              <a:rPr lang="en-US" sz="1200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support@rtfhsd.org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12" name="Google Shape;2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b="1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ZoomGrants</a:t>
            </a:r>
            <a:r>
              <a:rPr lang="en-US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Process: Jess </a:t>
            </a:r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1"/>
            <a:r>
              <a:rPr lang="en-US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CC’d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on the HMIS ticket. Once HMIS has added the service to the program and cleared the subrecipient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zoomgrants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application link will then get sent to the subrecipient via email that will include instructions.</a:t>
            </a:r>
          </a:p>
          <a:p>
            <a:pPr lvl="1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Once the application is completed RTFH will review the application: approving or following up with the subrecipient for corrections.</a:t>
            </a:r>
          </a:p>
        </p:txBody>
      </p:sp>
      <p:sp>
        <p:nvSpPr>
          <p:cNvPr id="218" name="Google Shape;2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46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/>
          <p:nvPr/>
        </p:nvSpPr>
        <p:spPr>
          <a:xfrm rot="10800000" flipH="1">
            <a:off x="6492220" y="4572001"/>
            <a:ext cx="4480583" cy="109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6492242" y="4676413"/>
            <a:ext cx="4480561" cy="230429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6492242" y="4938201"/>
            <a:ext cx="4480561" cy="10973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6492240" y="4997283"/>
            <a:ext cx="2359152" cy="21946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/>
          <p:nvPr/>
        </p:nvSpPr>
        <p:spPr>
          <a:xfrm rot="10800000" flipH="1">
            <a:off x="6492240" y="5039487"/>
            <a:ext cx="2359152" cy="10973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6492240" y="4754880"/>
            <a:ext cx="3675888" cy="3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8851808" y="4873181"/>
            <a:ext cx="1920240" cy="4389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" y="4379594"/>
            <a:ext cx="10972800" cy="29300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2" y="4410633"/>
            <a:ext cx="10972801" cy="168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"/>
          <p:cNvSpPr/>
          <p:nvPr/>
        </p:nvSpPr>
        <p:spPr>
          <a:xfrm rot="10800000" flipH="1">
            <a:off x="7696861" y="4371708"/>
            <a:ext cx="3275940" cy="2981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0" y="0"/>
            <a:ext cx="10972800" cy="444204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"/>
          <p:cNvSpPr txBox="1">
            <a:spLocks noGrp="1"/>
          </p:cNvSpPr>
          <p:nvPr>
            <p:ph type="ctrTitle"/>
          </p:nvPr>
        </p:nvSpPr>
        <p:spPr>
          <a:xfrm>
            <a:off x="548640" y="2882265"/>
            <a:ext cx="10149840" cy="1764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subTitle" idx="1"/>
          </p:nvPr>
        </p:nvSpPr>
        <p:spPr>
          <a:xfrm>
            <a:off x="548640" y="4679926"/>
            <a:ext cx="5943600" cy="210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dt" idx="10"/>
          </p:nvPr>
        </p:nvSpPr>
        <p:spPr>
          <a:xfrm>
            <a:off x="8046720" y="5047488"/>
            <a:ext cx="1152144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ftr" idx="11"/>
          </p:nvPr>
        </p:nvSpPr>
        <p:spPr>
          <a:xfrm>
            <a:off x="6492240" y="5046346"/>
            <a:ext cx="155448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sldNum" idx="12"/>
          </p:nvPr>
        </p:nvSpPr>
        <p:spPr>
          <a:xfrm>
            <a:off x="9984106" y="1363"/>
            <a:ext cx="897254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548640" y="1371600"/>
            <a:ext cx="987552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body" idx="1"/>
          </p:nvPr>
        </p:nvSpPr>
        <p:spPr>
          <a:xfrm>
            <a:off x="548640" y="2699309"/>
            <a:ext cx="9875520" cy="519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866776" y="2377441"/>
            <a:ext cx="9326880" cy="1634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"/>
          </p:nvPr>
        </p:nvSpPr>
        <p:spPr>
          <a:xfrm>
            <a:off x="866776" y="4040506"/>
            <a:ext cx="9326880" cy="181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548640" y="1371600"/>
            <a:ext cx="9875520" cy="1283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dt" idx="10"/>
          </p:nvPr>
        </p:nvSpPr>
        <p:spPr>
          <a:xfrm>
            <a:off x="7900416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6424195" y="1322365"/>
            <a:ext cx="4059936" cy="1053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body" idx="1"/>
          </p:nvPr>
        </p:nvSpPr>
        <p:spPr>
          <a:xfrm>
            <a:off x="6424195" y="2412872"/>
            <a:ext cx="4059936" cy="5541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body" idx="2"/>
          </p:nvPr>
        </p:nvSpPr>
        <p:spPr>
          <a:xfrm>
            <a:off x="182880" y="931544"/>
            <a:ext cx="6122822" cy="7022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>
            <a:spLocks noGrp="1"/>
          </p:cNvSpPr>
          <p:nvPr>
            <p:ph type="title"/>
          </p:nvPr>
        </p:nvSpPr>
        <p:spPr>
          <a:xfrm rot="-5400000">
            <a:off x="4071622" y="3787893"/>
            <a:ext cx="5617964" cy="7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>
            <a:spLocks noGrp="1"/>
          </p:cNvSpPr>
          <p:nvPr>
            <p:ph type="pic" idx="2"/>
          </p:nvPr>
        </p:nvSpPr>
        <p:spPr>
          <a:xfrm>
            <a:off x="484405" y="1371600"/>
            <a:ext cx="5486400" cy="54864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</p:sp>
      <p:sp>
        <p:nvSpPr>
          <p:cNvPr id="92" name="Google Shape;92;p10"/>
          <p:cNvSpPr txBox="1">
            <a:spLocks noGrp="1"/>
          </p:cNvSpPr>
          <p:nvPr>
            <p:ph type="body" idx="1"/>
          </p:nvPr>
        </p:nvSpPr>
        <p:spPr>
          <a:xfrm>
            <a:off x="7306132" y="3929171"/>
            <a:ext cx="3108960" cy="301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0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548640" y="1371600"/>
            <a:ext cx="987552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1"/>
          </p:nvPr>
        </p:nvSpPr>
        <p:spPr>
          <a:xfrm rot="5400000">
            <a:off x="2891333" y="356616"/>
            <a:ext cx="5190134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1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xfrm rot="5400000">
            <a:off x="5989320" y="3520440"/>
            <a:ext cx="658368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body" idx="1"/>
          </p:nvPr>
        </p:nvSpPr>
        <p:spPr>
          <a:xfrm rot="5400000">
            <a:off x="1005840" y="914400"/>
            <a:ext cx="6583680" cy="749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440182"/>
            <a:ext cx="10972800" cy="101288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10972800" cy="3727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2" y="369933"/>
            <a:ext cx="10972801" cy="1097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6492220" y="432296"/>
            <a:ext cx="4480583" cy="109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6492242" y="528135"/>
            <a:ext cx="4480561" cy="216042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6488807" y="597005"/>
            <a:ext cx="3675888" cy="3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8848375" y="706733"/>
            <a:ext cx="1920240" cy="4389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10901959" y="-2401"/>
            <a:ext cx="69151" cy="74615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10853377" y="-2401"/>
            <a:ext cx="32918" cy="74615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10830514" y="-2401"/>
            <a:ext cx="10973" cy="7461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10770508" y="-2401"/>
            <a:ext cx="32918" cy="74615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10698812" y="457"/>
            <a:ext cx="65837" cy="702259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10648170" y="457"/>
            <a:ext cx="10973" cy="702259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548640" y="1371600"/>
            <a:ext cx="9875520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548640" y="2699309"/>
            <a:ext cx="9875520" cy="519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dt" idx="10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6" name="Google Shape;26;p1"/>
          <p:cNvSpPr txBox="1">
            <a:spLocks noGrp="1"/>
          </p:cNvSpPr>
          <p:nvPr>
            <p:ph type="ftr" idx="11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na.Lakhani@rtfhsd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rtfhsd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kleo.com/what-is-facebook-fan-frida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 txBox="1">
            <a:spLocks noGrp="1"/>
          </p:cNvSpPr>
          <p:nvPr>
            <p:ph type="ctrTitle"/>
          </p:nvPr>
        </p:nvSpPr>
        <p:spPr>
          <a:xfrm>
            <a:off x="548640" y="2882265"/>
            <a:ext cx="10149840" cy="153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 sz="3600"/>
              <a:t>Regional Task Force on Homelessness</a:t>
            </a:r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"/>
          </p:nvPr>
        </p:nvSpPr>
        <p:spPr>
          <a:xfrm>
            <a:off x="609600" y="5095631"/>
            <a:ext cx="9982200" cy="2448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4008" lvl="0" indent="0" algn="ctr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800" dirty="0"/>
              <a:t>Resolution Strategies</a:t>
            </a:r>
          </a:p>
          <a:p>
            <a:pPr marL="64008" lvl="0" indent="0" algn="ctr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800" dirty="0"/>
              <a:t>Office Hours</a:t>
            </a:r>
          </a:p>
          <a:p>
            <a:pPr marL="64008" lvl="0" indent="0" algn="ctr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800" dirty="0"/>
              <a:t>January 20, 2022</a:t>
            </a:r>
            <a:endParaRPr dirty="0"/>
          </a:p>
        </p:txBody>
      </p:sp>
      <p:pic>
        <p:nvPicPr>
          <p:cNvPr id="192" name="Google Shape;19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600" y="7391400"/>
            <a:ext cx="263842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5"/>
          <p:cNvSpPr txBox="1">
            <a:spLocks noGrp="1"/>
          </p:cNvSpPr>
          <p:nvPr>
            <p:ph type="sldNum" idx="12"/>
          </p:nvPr>
        </p:nvSpPr>
        <p:spPr>
          <a:xfrm>
            <a:off x="9984106" y="1363"/>
            <a:ext cx="897254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>
            <a:spLocks noGrp="1"/>
          </p:cNvSpPr>
          <p:nvPr>
            <p:ph type="title"/>
          </p:nvPr>
        </p:nvSpPr>
        <p:spPr>
          <a:xfrm>
            <a:off x="548640" y="914400"/>
            <a:ext cx="98755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Overview </a:t>
            </a:r>
            <a:endParaRPr dirty="0"/>
          </a:p>
        </p:txBody>
      </p:sp>
      <p:sp>
        <p:nvSpPr>
          <p:cNvPr id="201" name="Google Shape;201;p26"/>
          <p:cNvSpPr txBox="1">
            <a:spLocks noGrp="1"/>
          </p:cNvSpPr>
          <p:nvPr>
            <p:ph type="body" idx="1"/>
          </p:nvPr>
        </p:nvSpPr>
        <p:spPr>
          <a:xfrm>
            <a:off x="548640" y="2860877"/>
            <a:ext cx="9875520" cy="331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dirty="0">
                <a:solidFill>
                  <a:srgbClr val="002060"/>
                </a:solidFill>
              </a:rPr>
              <a:t>Background: Why Resolution Strategies was established</a:t>
            </a:r>
            <a:endParaRPr dirty="0"/>
          </a:p>
          <a:p>
            <a:pPr marL="365760" lvl="0" indent="-256032" algn="l" rtl="0">
              <a:spcBef>
                <a:spcPts val="30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endParaRPr lang="en-US" dirty="0">
              <a:solidFill>
                <a:srgbClr val="002060"/>
              </a:solidFill>
            </a:endParaRPr>
          </a:p>
          <a:p>
            <a:pPr marL="365760" lvl="0" indent="-256032" algn="l" rtl="0">
              <a:spcBef>
                <a:spcPts val="30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endParaRPr lang="en-US" dirty="0">
              <a:solidFill>
                <a:srgbClr val="002060"/>
              </a:solidFill>
            </a:endParaRPr>
          </a:p>
          <a:p>
            <a:pPr marL="365760" lvl="0" indent="-256032" algn="l" rtl="0">
              <a:spcBef>
                <a:spcPts val="300"/>
              </a:spcBef>
              <a:spcAft>
                <a:spcPts val="0"/>
              </a:spcAft>
              <a:buSzPts val="2800"/>
              <a:buFont typeface="Noto Sans Symbols"/>
              <a:buChar char="▪"/>
            </a:pPr>
            <a:r>
              <a:rPr lang="en-US" dirty="0">
                <a:solidFill>
                  <a:srgbClr val="002060"/>
                </a:solidFill>
              </a:rPr>
              <a:t>Resolution Strategies connection to HHAP </a:t>
            </a:r>
            <a:endParaRPr dirty="0"/>
          </a:p>
        </p:txBody>
      </p:sp>
      <p:sp>
        <p:nvSpPr>
          <p:cNvPr id="202" name="Google Shape;202;p26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548640" y="914400"/>
            <a:ext cx="98755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Diversion Training Requirement</a:t>
            </a:r>
            <a:endParaRPr dirty="0"/>
          </a:p>
        </p:txBody>
      </p:sp>
      <p:sp>
        <p:nvSpPr>
          <p:cNvPr id="208" name="Google Shape;208;p27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9433560" cy="567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sz="3000" dirty="0"/>
              <a:t>Connect with Nina </a:t>
            </a:r>
          </a:p>
          <a:p>
            <a:endParaRPr lang="en-US" sz="3000" dirty="0"/>
          </a:p>
          <a:p>
            <a:r>
              <a:rPr lang="en-US" sz="3000" dirty="0"/>
              <a:t>Training dates fill up quickly Feb 1-2, 2022 is FULL, </a:t>
            </a:r>
          </a:p>
          <a:p>
            <a:pPr lvl="1"/>
            <a:r>
              <a:rPr lang="en-US" sz="2800" dirty="0"/>
              <a:t>The next training date with some available spaces is scheduled for March 2-3, 2022</a:t>
            </a:r>
          </a:p>
          <a:p>
            <a:r>
              <a:rPr lang="en-US" sz="3000" dirty="0"/>
              <a:t>Reach out to </a:t>
            </a:r>
            <a:r>
              <a:rPr lang="en-US" sz="3000" u="sng" dirty="0">
                <a:hlinkClick r:id="rId3"/>
              </a:rPr>
              <a:t>Nina.Lakhani@rtfhsd.org</a:t>
            </a:r>
            <a:r>
              <a:rPr lang="en-US" sz="3000" dirty="0"/>
              <a:t> to make sure your organization has met the requirement or needs the training to add the participants to the list. </a:t>
            </a:r>
          </a:p>
          <a:p>
            <a:endParaRPr lang="en-US" sz="3000" dirty="0"/>
          </a:p>
          <a:p>
            <a:r>
              <a:rPr lang="en-US" sz="3000" dirty="0"/>
              <a:t>Once Diversion training requirement has been met. An email will be sent from Nina to the HMIS team. </a:t>
            </a:r>
          </a:p>
          <a:p>
            <a:pPr marL="411480" lvl="1" indent="0" algn="l" rtl="0">
              <a:spcBef>
                <a:spcPts val="300"/>
              </a:spcBef>
              <a:spcAft>
                <a:spcPts val="0"/>
              </a:spcAft>
              <a:buClr>
                <a:srgbClr val="C0504D"/>
              </a:buClr>
              <a:buSzPts val="2600"/>
              <a:buNone/>
            </a:pPr>
            <a:endParaRPr dirty="0">
              <a:solidFill>
                <a:srgbClr val="C0504D"/>
              </a:solidFill>
            </a:endParaRPr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209" name="Google Shape;209;p27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9875520" cy="519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1" indent="0" algn="ctr" rtl="0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ts val="2600"/>
              <a:buNone/>
            </a:pPr>
            <a:r>
              <a:rPr lang="en-US" dirty="0">
                <a:solidFill>
                  <a:schemeClr val="bg2"/>
                </a:solidFill>
              </a:rPr>
              <a:t>HMIS Process</a:t>
            </a:r>
            <a:endParaRPr dirty="0">
              <a:solidFill>
                <a:schemeClr val="bg2"/>
              </a:solidFill>
            </a:endParaRPr>
          </a:p>
          <a:p>
            <a:pPr marL="411480" lvl="1" indent="0" algn="l" rtl="0">
              <a:spcBef>
                <a:spcPts val="300"/>
              </a:spcBef>
              <a:spcAft>
                <a:spcPts val="0"/>
              </a:spcAft>
              <a:buClr>
                <a:srgbClr val="C0504D"/>
              </a:buClr>
              <a:buSzPts val="2600"/>
              <a:buNone/>
            </a:pPr>
            <a:endParaRPr dirty="0">
              <a:solidFill>
                <a:srgbClr val="C0504D"/>
              </a:solidFill>
            </a:endParaRPr>
          </a:p>
          <a:p>
            <a:pPr marL="868680" lvl="1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Nina will initiate a ticket by sending an email to HMIS</a:t>
            </a:r>
          </a:p>
          <a:p>
            <a:pPr marL="868680" lvl="1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868680" lvl="1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Response needed from the subrecipient</a:t>
            </a:r>
          </a:p>
          <a:p>
            <a:pPr marL="1325880" lvl="2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Confirmation needed to activate and tie the correct service to the right program.</a:t>
            </a:r>
          </a:p>
          <a:p>
            <a:pPr marL="1325880" lvl="2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868680" lvl="1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Ticket/email will come from the HMIS team. </a:t>
            </a:r>
          </a:p>
          <a:p>
            <a:pPr marL="1325880" lvl="2" indent="-457200">
              <a:buClr>
                <a:srgbClr val="C0504D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 not seeing the email please reach out to </a:t>
            </a: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support@rtfhsd.org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215" name="Google Shape;215;p28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>
            <a:spLocks noGrp="1"/>
          </p:cNvSpPr>
          <p:nvPr>
            <p:ph type="title"/>
          </p:nvPr>
        </p:nvSpPr>
        <p:spPr>
          <a:xfrm>
            <a:off x="548640" y="914400"/>
            <a:ext cx="98755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sz="3000" dirty="0" err="1">
                <a:latin typeface="Georgia"/>
                <a:sym typeface="Georgia"/>
              </a:rPr>
              <a:t>ZoomGrants</a:t>
            </a:r>
            <a:r>
              <a:rPr lang="en-US" sz="3000" dirty="0">
                <a:latin typeface="Georgia"/>
                <a:sym typeface="Georgia"/>
              </a:rPr>
              <a:t> Process</a:t>
            </a:r>
            <a:endParaRPr sz="3000" dirty="0"/>
          </a:p>
        </p:txBody>
      </p:sp>
      <p:sp>
        <p:nvSpPr>
          <p:cNvPr id="221" name="Google Shape;221;p29"/>
          <p:cNvSpPr txBox="1">
            <a:spLocks noGrp="1"/>
          </p:cNvSpPr>
          <p:nvPr>
            <p:ph type="body" idx="1"/>
          </p:nvPr>
        </p:nvSpPr>
        <p:spPr>
          <a:xfrm>
            <a:off x="548640" y="2209800"/>
            <a:ext cx="9875520" cy="567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728" lvl="0" indent="0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-US" dirty="0">
                <a:solidFill>
                  <a:srgbClr val="002060"/>
                </a:solidFill>
              </a:rPr>
              <a:t>Once you have completed the diversion requirement and confirmed the program with the HMIS team, the last step will be to enter the application into </a:t>
            </a:r>
            <a:r>
              <a:rPr lang="en-US" dirty="0" err="1">
                <a:solidFill>
                  <a:srgbClr val="002060"/>
                </a:solidFill>
              </a:rPr>
              <a:t>ZoomGrants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109728" lvl="0" indent="0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566928" indent="-457200">
              <a:buSzPts val="2800"/>
            </a:pPr>
            <a:r>
              <a:rPr lang="en-US" dirty="0">
                <a:solidFill>
                  <a:srgbClr val="002060"/>
                </a:solidFill>
              </a:rPr>
              <a:t>Grants team will be cc’d on the HMIS email and will follow up with the </a:t>
            </a:r>
            <a:r>
              <a:rPr lang="en-US" dirty="0" err="1">
                <a:solidFill>
                  <a:srgbClr val="002060"/>
                </a:solidFill>
              </a:rPr>
              <a:t>ZoomGrants</a:t>
            </a:r>
            <a:r>
              <a:rPr lang="en-US" dirty="0">
                <a:solidFill>
                  <a:srgbClr val="002060"/>
                </a:solidFill>
              </a:rPr>
              <a:t> application link. </a:t>
            </a:r>
          </a:p>
          <a:p>
            <a:pPr marL="1024128" lvl="1" indent="-457200">
              <a:buSzPts val="2800"/>
            </a:pPr>
            <a:r>
              <a:rPr lang="en-US" dirty="0">
                <a:solidFill>
                  <a:srgbClr val="002060"/>
                </a:solidFill>
              </a:rPr>
              <a:t>Subrecipient will need to complete the application</a:t>
            </a:r>
          </a:p>
          <a:p>
            <a:pPr marL="1024128" lvl="1" indent="-457200">
              <a:buSzPts val="2800"/>
            </a:pPr>
            <a:r>
              <a:rPr lang="en-US" dirty="0">
                <a:solidFill>
                  <a:srgbClr val="002060"/>
                </a:solidFill>
              </a:rPr>
              <a:t>RTFH then reviews the application: approving or following up with the subrecipient for corrections. </a:t>
            </a:r>
          </a:p>
          <a:p>
            <a:pPr marL="566928" indent="-457200">
              <a:buSzPts val="2800"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222" name="Google Shape;222;p29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>
            <a:spLocks noGrp="1"/>
          </p:cNvSpPr>
          <p:nvPr>
            <p:ph type="title"/>
          </p:nvPr>
        </p:nvSpPr>
        <p:spPr>
          <a:xfrm>
            <a:off x="548640" y="914400"/>
            <a:ext cx="98755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</a:pPr>
            <a:r>
              <a:rPr lang="en-US" sz="3000" dirty="0">
                <a:latin typeface="Georgia"/>
                <a:sym typeface="Georgia"/>
              </a:rPr>
              <a:t>Questions? </a:t>
            </a:r>
            <a:endParaRPr sz="3000" dirty="0"/>
          </a:p>
        </p:txBody>
      </p:sp>
      <p:sp>
        <p:nvSpPr>
          <p:cNvPr id="222" name="Google Shape;222;p29"/>
          <p:cNvSpPr txBox="1">
            <a:spLocks noGrp="1"/>
          </p:cNvSpPr>
          <p:nvPr>
            <p:ph type="sldNum" idx="12"/>
          </p:nvPr>
        </p:nvSpPr>
        <p:spPr>
          <a:xfrm>
            <a:off x="9809683" y="2726"/>
            <a:ext cx="914400" cy="43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27B7D2-A5E7-4A32-ACB8-DD40858BF8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4952" t="13713" r="13026" b="7438"/>
          <a:stretch/>
        </p:blipFill>
        <p:spPr>
          <a:xfrm>
            <a:off x="2893671" y="1990987"/>
            <a:ext cx="5463250" cy="478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922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66092"/>
      </a:accent1>
      <a:accent2>
        <a:srgbClr val="C0504D"/>
      </a:accent2>
      <a:accent3>
        <a:srgbClr val="244061"/>
      </a:accent3>
      <a:accent4>
        <a:srgbClr val="953734"/>
      </a:accent4>
      <a:accent5>
        <a:srgbClr val="244061"/>
      </a:accent5>
      <a:accent6>
        <a:srgbClr val="953734"/>
      </a:accent6>
      <a:hlink>
        <a:srgbClr val="244061"/>
      </a:hlink>
      <a:folHlink>
        <a:srgbClr val="95373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552</Words>
  <Application>Microsoft Office PowerPoint</Application>
  <PresentationFormat>Custom</PresentationFormat>
  <Paragraphs>63</Paragraphs>
  <Slides>6</Slides>
  <Notes>6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Noto Sans Symbols</vt:lpstr>
      <vt:lpstr>Trebuchet MS</vt:lpstr>
      <vt:lpstr>Urban</vt:lpstr>
      <vt:lpstr>Regional Task Force on Homelessness</vt:lpstr>
      <vt:lpstr>Overview </vt:lpstr>
      <vt:lpstr>Diversion Training Requirement</vt:lpstr>
      <vt:lpstr>PowerPoint Presentation</vt:lpstr>
      <vt:lpstr>ZoomGrants Process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Task Force on Homelessness</dc:title>
  <dc:creator>Jessica Torres</dc:creator>
  <cp:lastModifiedBy>Jessica Torres</cp:lastModifiedBy>
  <cp:revision>2</cp:revision>
  <dcterms:modified xsi:type="dcterms:W3CDTF">2022-01-19T19:14:22Z</dcterms:modified>
</cp:coreProperties>
</file>